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4"/>
  </p:notesMasterIdLst>
  <p:sldIdLst>
    <p:sldId id="258" r:id="rId2"/>
    <p:sldId id="259" r:id="rId3"/>
    <p:sldId id="260" r:id="rId4"/>
    <p:sldId id="284" r:id="rId5"/>
    <p:sldId id="285" r:id="rId6"/>
    <p:sldId id="282" r:id="rId7"/>
    <p:sldId id="272" r:id="rId8"/>
    <p:sldId id="273" r:id="rId9"/>
    <p:sldId id="286" r:id="rId10"/>
    <p:sldId id="281" r:id="rId11"/>
    <p:sldId id="278" r:id="rId12"/>
    <p:sldId id="28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" id="{3DC76DAF-7B8E-41F8-B121-D81764C3E9A2}">
          <p14:sldIdLst>
            <p14:sldId id="258"/>
          </p14:sldIdLst>
        </p14:section>
        <p14:section name="목차" id="{F8192184-3F15-4824-BF5D-32CA419100DB}">
          <p14:sldIdLst>
            <p14:sldId id="259"/>
          </p14:sldIdLst>
        </p14:section>
        <p14:section name="게임 소개" id="{8CA70DAD-D112-4739-B7B8-7D5B82D5956B}">
          <p14:sldIdLst>
            <p14:sldId id="260"/>
            <p14:sldId id="284"/>
          </p14:sldIdLst>
        </p14:section>
        <p14:section name="연구 과제" id="{66C47FC4-BFF5-48B0-A084-CE8EB6FA3A12}">
          <p14:sldIdLst>
            <p14:sldId id="285"/>
          </p14:sldIdLst>
        </p14:section>
        <p14:section name="진행 사항" id="{02ABB368-8FAF-49F3-A1CE-35F6BB616BCC}">
          <p14:sldIdLst>
            <p14:sldId id="282"/>
            <p14:sldId id="272"/>
            <p14:sldId id="273"/>
            <p14:sldId id="286"/>
          </p14:sldIdLst>
        </p14:section>
        <p14:section name="차후 계획" id="{9E065DBF-C078-4BDA-A753-3B59B2EAD5F9}">
          <p14:sldIdLst>
            <p14:sldId id="281"/>
            <p14:sldId id="278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D8E00C-15D8-4646-81D1-A1814FBD7A3F}" v="214" dt="2019-05-06T09:25:50.4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93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도균 윤" userId="8a3b07cad855ff48" providerId="LiveId" clId="{0CD8E00C-15D8-4646-81D1-A1814FBD7A3F}"/>
    <pc:docChg chg="undo redo custSel mod addSld delSld modSld sldOrd modMainMaster delSection modSection">
      <pc:chgData name="도균 윤" userId="8a3b07cad855ff48" providerId="LiveId" clId="{0CD8E00C-15D8-4646-81D1-A1814FBD7A3F}" dt="2019-05-06T09:25:52.007" v="2215" actId="18676"/>
      <pc:docMkLst>
        <pc:docMk/>
      </pc:docMkLst>
      <pc:sldChg chg="add">
        <pc:chgData name="도균 윤" userId="8a3b07cad855ff48" providerId="LiveId" clId="{0CD8E00C-15D8-4646-81D1-A1814FBD7A3F}" dt="2019-05-04T10:28:24.071" v="2"/>
        <pc:sldMkLst>
          <pc:docMk/>
          <pc:sldMk cId="0" sldId="258"/>
        </pc:sldMkLst>
      </pc:sldChg>
      <pc:sldChg chg="addSp delSp modSp add mod setBg delDesignElem">
        <pc:chgData name="도균 윤" userId="8a3b07cad855ff48" providerId="LiveId" clId="{0CD8E00C-15D8-4646-81D1-A1814FBD7A3F}" dt="2019-05-06T07:59:53.796" v="2016" actId="692"/>
        <pc:sldMkLst>
          <pc:docMk/>
          <pc:sldMk cId="0" sldId="259"/>
        </pc:sldMkLst>
        <pc:spChg chg="del">
          <ac:chgData name="도균 윤" userId="8a3b07cad855ff48" providerId="LiveId" clId="{0CD8E00C-15D8-4646-81D1-A1814FBD7A3F}" dt="2019-05-04T10:28:24.071" v="2"/>
          <ac:spMkLst>
            <pc:docMk/>
            <pc:sldMk cId="0" sldId="259"/>
            <ac:spMk id="70" creationId="{089A69AF-D57B-49B4-886C-D4A5DC194421}"/>
          </ac:spMkLst>
        </pc:spChg>
        <pc:spChg chg="del">
          <ac:chgData name="도균 윤" userId="8a3b07cad855ff48" providerId="LiveId" clId="{0CD8E00C-15D8-4646-81D1-A1814FBD7A3F}" dt="2019-05-04T10:28:24.071" v="2"/>
          <ac:spMkLst>
            <pc:docMk/>
            <pc:sldMk cId="0" sldId="259"/>
            <ac:spMk id="72" creationId="{CABDC08D-6093-4397-92D4-54D00E2BB1C2}"/>
          </ac:spMkLst>
        </pc:spChg>
        <pc:spChg chg="mod">
          <ac:chgData name="도균 윤" userId="8a3b07cad855ff48" providerId="LiveId" clId="{0CD8E00C-15D8-4646-81D1-A1814FBD7A3F}" dt="2019-05-06T07:59:53.796" v="2016" actId="692"/>
          <ac:spMkLst>
            <pc:docMk/>
            <pc:sldMk cId="0" sldId="259"/>
            <ac:spMk id="128" creationId="{00000000-0000-0000-0000-000000000000}"/>
          </ac:spMkLst>
        </pc:spChg>
        <pc:spChg chg="mod">
          <ac:chgData name="도균 윤" userId="8a3b07cad855ff48" providerId="LiveId" clId="{0CD8E00C-15D8-4646-81D1-A1814FBD7A3F}" dt="2019-05-06T07:20:51.834" v="1720" actId="2711"/>
          <ac:spMkLst>
            <pc:docMk/>
            <pc:sldMk cId="0" sldId="259"/>
            <ac:spMk id="129" creationId="{00000000-0000-0000-0000-000000000000}"/>
          </ac:spMkLst>
        </pc:spChg>
        <pc:spChg chg="add mod">
          <ac:chgData name="도균 윤" userId="8a3b07cad855ff48" providerId="LiveId" clId="{0CD8E00C-15D8-4646-81D1-A1814FBD7A3F}" dt="2019-05-06T07:20:51.834" v="1720" actId="2711"/>
          <ac:spMkLst>
            <pc:docMk/>
            <pc:sldMk cId="0" sldId="259"/>
            <ac:spMk id="131" creationId="{089A69AF-D57B-49B4-886C-D4A5DC194421}"/>
          </ac:spMkLst>
        </pc:spChg>
        <pc:spChg chg="add">
          <ac:chgData name="도균 윤" userId="8a3b07cad855ff48" providerId="LiveId" clId="{0CD8E00C-15D8-4646-81D1-A1814FBD7A3F}" dt="2019-05-04T10:29:28.597" v="13" actId="26606"/>
          <ac:spMkLst>
            <pc:docMk/>
            <pc:sldMk cId="0" sldId="259"/>
            <ac:spMk id="132" creationId="{CABDC08D-6093-4397-92D4-54D00E2BB1C2}"/>
          </ac:spMkLst>
        </pc:spChg>
      </pc:sldChg>
      <pc:sldChg chg="addSp delSp modSp add">
        <pc:chgData name="도균 윤" userId="8a3b07cad855ff48" providerId="LiveId" clId="{0CD8E00C-15D8-4646-81D1-A1814FBD7A3F}" dt="2019-05-06T07:21:00.136" v="1721" actId="2711"/>
        <pc:sldMkLst>
          <pc:docMk/>
          <pc:sldMk cId="0" sldId="260"/>
        </pc:sldMkLst>
        <pc:spChg chg="del">
          <ac:chgData name="도균 윤" userId="8a3b07cad855ff48" providerId="LiveId" clId="{0CD8E00C-15D8-4646-81D1-A1814FBD7A3F}" dt="2019-05-05T19:18:16.880" v="580" actId="478"/>
          <ac:spMkLst>
            <pc:docMk/>
            <pc:sldMk cId="0" sldId="260"/>
            <ac:spMk id="7" creationId="{762FD908-F87D-4F47-BC41-22319CC843FF}"/>
          </ac:spMkLst>
        </pc:spChg>
        <pc:spChg chg="add mod">
          <ac:chgData name="도균 윤" userId="8a3b07cad855ff48" providerId="LiveId" clId="{0CD8E00C-15D8-4646-81D1-A1814FBD7A3F}" dt="2019-05-06T07:21:00.136" v="1721" actId="2711"/>
          <ac:spMkLst>
            <pc:docMk/>
            <pc:sldMk cId="0" sldId="260"/>
            <ac:spMk id="9" creationId="{4C63411A-E1CC-48B9-9BA7-427E67E5F3AC}"/>
          </ac:spMkLst>
        </pc:spChg>
        <pc:spChg chg="mod">
          <ac:chgData name="도균 윤" userId="8a3b07cad855ff48" providerId="LiveId" clId="{0CD8E00C-15D8-4646-81D1-A1814FBD7A3F}" dt="2019-05-06T07:21:00.136" v="1721" actId="2711"/>
          <ac:spMkLst>
            <pc:docMk/>
            <pc:sldMk cId="0" sldId="260"/>
            <ac:spMk id="135" creationId="{00000000-0000-0000-0000-000000000000}"/>
          </ac:spMkLst>
        </pc:spChg>
        <pc:spChg chg="mod">
          <ac:chgData name="도균 윤" userId="8a3b07cad855ff48" providerId="LiveId" clId="{0CD8E00C-15D8-4646-81D1-A1814FBD7A3F}" dt="2019-05-06T07:21:00.136" v="1721" actId="2711"/>
          <ac:spMkLst>
            <pc:docMk/>
            <pc:sldMk cId="0" sldId="260"/>
            <ac:spMk id="136" creationId="{00000000-0000-0000-0000-000000000000}"/>
          </ac:spMkLst>
        </pc:spChg>
      </pc:sldChg>
      <pc:sldChg chg="addSp delSp modSp add del">
        <pc:chgData name="도균 윤" userId="8a3b07cad855ff48" providerId="LiveId" clId="{0CD8E00C-15D8-4646-81D1-A1814FBD7A3F}" dt="2019-05-06T07:48:29.730" v="1826"/>
        <pc:sldMkLst>
          <pc:docMk/>
          <pc:sldMk cId="0" sldId="272"/>
        </pc:sldMkLst>
        <pc:spChg chg="add del">
          <ac:chgData name="도균 윤" userId="8a3b07cad855ff48" providerId="LiveId" clId="{0CD8E00C-15D8-4646-81D1-A1814FBD7A3F}" dt="2019-05-05T19:17:42.797" v="572" actId="478"/>
          <ac:spMkLst>
            <pc:docMk/>
            <pc:sldMk cId="0" sldId="272"/>
            <ac:spMk id="7" creationId="{964FE46A-DB2A-474F-82F8-844237DEFA6C}"/>
          </ac:spMkLst>
        </pc:spChg>
        <pc:spChg chg="add mod">
          <ac:chgData name="도균 윤" userId="8a3b07cad855ff48" providerId="LiveId" clId="{0CD8E00C-15D8-4646-81D1-A1814FBD7A3F}" dt="2019-05-06T07:21:19.130" v="1725" actId="2711"/>
          <ac:spMkLst>
            <pc:docMk/>
            <pc:sldMk cId="0" sldId="272"/>
            <ac:spMk id="8" creationId="{2E5F4A71-0B7A-4673-99F3-F47841E8CEFA}"/>
          </ac:spMkLst>
        </pc:spChg>
        <pc:spChg chg="del">
          <ac:chgData name="도균 윤" userId="8a3b07cad855ff48" providerId="LiveId" clId="{0CD8E00C-15D8-4646-81D1-A1814FBD7A3F}" dt="2019-05-05T19:16:58.840" v="537" actId="478"/>
          <ac:spMkLst>
            <pc:docMk/>
            <pc:sldMk cId="0" sldId="272"/>
            <ac:spMk id="9" creationId="{9FA32C0E-9393-4DE3-BAD0-5960D170137F}"/>
          </ac:spMkLst>
        </pc:spChg>
        <pc:spChg chg="mod">
          <ac:chgData name="도균 윤" userId="8a3b07cad855ff48" providerId="LiveId" clId="{0CD8E00C-15D8-4646-81D1-A1814FBD7A3F}" dt="2019-05-06T07:21:19.130" v="1725" actId="2711"/>
          <ac:spMkLst>
            <pc:docMk/>
            <pc:sldMk cId="0" sldId="272"/>
            <ac:spMk id="218" creationId="{00000000-0000-0000-0000-000000000000}"/>
          </ac:spMkLst>
        </pc:spChg>
        <pc:spChg chg="mod">
          <ac:chgData name="도균 윤" userId="8a3b07cad855ff48" providerId="LiveId" clId="{0CD8E00C-15D8-4646-81D1-A1814FBD7A3F}" dt="2019-05-06T07:21:19.130" v="1725" actId="2711"/>
          <ac:spMkLst>
            <pc:docMk/>
            <pc:sldMk cId="0" sldId="272"/>
            <ac:spMk id="219" creationId="{00000000-0000-0000-0000-000000000000}"/>
          </ac:spMkLst>
        </pc:spChg>
        <pc:spChg chg="mod">
          <ac:chgData name="도균 윤" userId="8a3b07cad855ff48" providerId="LiveId" clId="{0CD8E00C-15D8-4646-81D1-A1814FBD7A3F}" dt="2019-05-06T07:21:19.130" v="1725" actId="2711"/>
          <ac:spMkLst>
            <pc:docMk/>
            <pc:sldMk cId="0" sldId="272"/>
            <ac:spMk id="220" creationId="{00000000-0000-0000-0000-000000000000}"/>
          </ac:spMkLst>
        </pc:spChg>
        <pc:picChg chg="add del">
          <ac:chgData name="도균 윤" userId="8a3b07cad855ff48" providerId="LiveId" clId="{0CD8E00C-15D8-4646-81D1-A1814FBD7A3F}" dt="2019-05-06T07:48:29.730" v="1826"/>
          <ac:picMkLst>
            <pc:docMk/>
            <pc:sldMk cId="0" sldId="272"/>
            <ac:picMk id="2" creationId="{4516F1E1-483A-479A-AA36-F858ACFE2084}"/>
          </ac:picMkLst>
        </pc:picChg>
      </pc:sldChg>
      <pc:sldChg chg="addSp delSp modSp add ord">
        <pc:chgData name="도균 윤" userId="8a3b07cad855ff48" providerId="LiveId" clId="{0CD8E00C-15D8-4646-81D1-A1814FBD7A3F}" dt="2019-05-06T09:25:13.852" v="2212" actId="1036"/>
        <pc:sldMkLst>
          <pc:docMk/>
          <pc:sldMk cId="0" sldId="273"/>
        </pc:sldMkLst>
        <pc:spChg chg="add del">
          <ac:chgData name="도균 윤" userId="8a3b07cad855ff48" providerId="LiveId" clId="{0CD8E00C-15D8-4646-81D1-A1814FBD7A3F}" dt="2019-05-05T19:17:45.425" v="574" actId="478"/>
          <ac:spMkLst>
            <pc:docMk/>
            <pc:sldMk cId="0" sldId="273"/>
            <ac:spMk id="5" creationId="{78DA84EE-330C-43A3-9191-E63F5EC16C7C}"/>
          </ac:spMkLst>
        </pc:spChg>
        <pc:spChg chg="add mod">
          <ac:chgData name="도균 윤" userId="8a3b07cad855ff48" providerId="LiveId" clId="{0CD8E00C-15D8-4646-81D1-A1814FBD7A3F}" dt="2019-05-06T07:21:23.623" v="1726" actId="2711"/>
          <ac:spMkLst>
            <pc:docMk/>
            <pc:sldMk cId="0" sldId="273"/>
            <ac:spMk id="6" creationId="{D9BB6D21-76C3-4150-A029-F9C9285972E6}"/>
          </ac:spMkLst>
        </pc:spChg>
        <pc:spChg chg="add del">
          <ac:chgData name="도균 윤" userId="8a3b07cad855ff48" providerId="LiveId" clId="{0CD8E00C-15D8-4646-81D1-A1814FBD7A3F}" dt="2019-05-04T11:25:28.817" v="282"/>
          <ac:spMkLst>
            <pc:docMk/>
            <pc:sldMk cId="0" sldId="273"/>
            <ac:spMk id="17" creationId="{BDEC335D-DB52-49AD-8CB3-EBAABEE773BB}"/>
          </ac:spMkLst>
        </pc:spChg>
        <pc:spChg chg="add del">
          <ac:chgData name="도균 윤" userId="8a3b07cad855ff48" providerId="LiveId" clId="{0CD8E00C-15D8-4646-81D1-A1814FBD7A3F}" dt="2019-05-04T11:25:28.817" v="282"/>
          <ac:spMkLst>
            <pc:docMk/>
            <pc:sldMk cId="0" sldId="273"/>
            <ac:spMk id="18" creationId="{7C9B36A9-F82D-446E-BE3C-5B5638F01C1F}"/>
          </ac:spMkLst>
        </pc:spChg>
        <pc:spChg chg="add del">
          <ac:chgData name="도균 윤" userId="8a3b07cad855ff48" providerId="LiveId" clId="{0CD8E00C-15D8-4646-81D1-A1814FBD7A3F}" dt="2019-05-04T11:25:28.817" v="282"/>
          <ac:spMkLst>
            <pc:docMk/>
            <pc:sldMk cId="0" sldId="273"/>
            <ac:spMk id="19" creationId="{DA59A994-45D7-4C1C-8B1D-EA15D8EA34AE}"/>
          </ac:spMkLst>
        </pc:spChg>
        <pc:spChg chg="add del">
          <ac:chgData name="도균 윤" userId="8a3b07cad855ff48" providerId="LiveId" clId="{0CD8E00C-15D8-4646-81D1-A1814FBD7A3F}" dt="2019-05-04T11:25:28.817" v="282"/>
          <ac:spMkLst>
            <pc:docMk/>
            <pc:sldMk cId="0" sldId="273"/>
            <ac:spMk id="20" creationId="{E15DD09E-A11E-4DDF-8FD1-EA155685D1D1}"/>
          </ac:spMkLst>
        </pc:spChg>
        <pc:spChg chg="add del">
          <ac:chgData name="도균 윤" userId="8a3b07cad855ff48" providerId="LiveId" clId="{0CD8E00C-15D8-4646-81D1-A1814FBD7A3F}" dt="2019-05-04T11:25:28.817" v="282"/>
          <ac:spMkLst>
            <pc:docMk/>
            <pc:sldMk cId="0" sldId="273"/>
            <ac:spMk id="21" creationId="{45540E81-283F-41F0-A806-88B950156F04}"/>
          </ac:spMkLst>
        </pc:spChg>
        <pc:spChg chg="add del">
          <ac:chgData name="도균 윤" userId="8a3b07cad855ff48" providerId="LiveId" clId="{0CD8E00C-15D8-4646-81D1-A1814FBD7A3F}" dt="2019-05-04T11:25:28.817" v="282"/>
          <ac:spMkLst>
            <pc:docMk/>
            <pc:sldMk cId="0" sldId="273"/>
            <ac:spMk id="22" creationId="{B359627B-54CF-4A88-9B37-A9E9DDC26CFD}"/>
          </ac:spMkLst>
        </pc:spChg>
        <pc:spChg chg="del">
          <ac:chgData name="도균 윤" userId="8a3b07cad855ff48" providerId="LiveId" clId="{0CD8E00C-15D8-4646-81D1-A1814FBD7A3F}" dt="2019-05-06T06:10:13.123" v="1278" actId="478"/>
          <ac:spMkLst>
            <pc:docMk/>
            <pc:sldMk cId="0" sldId="273"/>
            <ac:spMk id="23" creationId="{51933535-DE47-40E9-898E-A9D58179DAFA}"/>
          </ac:spMkLst>
        </pc:spChg>
        <pc:spChg chg="mod">
          <ac:chgData name="도균 윤" userId="8a3b07cad855ff48" providerId="LiveId" clId="{0CD8E00C-15D8-4646-81D1-A1814FBD7A3F}" dt="2019-05-06T07:21:23.623" v="1726" actId="2711"/>
          <ac:spMkLst>
            <pc:docMk/>
            <pc:sldMk cId="0" sldId="273"/>
            <ac:spMk id="227" creationId="{00000000-0000-0000-0000-000000000000}"/>
          </ac:spMkLst>
        </pc:spChg>
        <pc:spChg chg="del">
          <ac:chgData name="도균 윤" userId="8a3b07cad855ff48" providerId="LiveId" clId="{0CD8E00C-15D8-4646-81D1-A1814FBD7A3F}" dt="2019-05-04T11:22:14.621" v="280" actId="478"/>
          <ac:spMkLst>
            <pc:docMk/>
            <pc:sldMk cId="0" sldId="273"/>
            <ac:spMk id="229" creationId="{00000000-0000-0000-0000-000000000000}"/>
          </ac:spMkLst>
        </pc:spChg>
        <pc:spChg chg="del">
          <ac:chgData name="도균 윤" userId="8a3b07cad855ff48" providerId="LiveId" clId="{0CD8E00C-15D8-4646-81D1-A1814FBD7A3F}" dt="2019-05-04T11:22:03.319" v="272" actId="478"/>
          <ac:spMkLst>
            <pc:docMk/>
            <pc:sldMk cId="0" sldId="273"/>
            <ac:spMk id="230" creationId="{00000000-0000-0000-0000-000000000000}"/>
          </ac:spMkLst>
        </pc:spChg>
        <pc:spChg chg="del">
          <ac:chgData name="도균 윤" userId="8a3b07cad855ff48" providerId="LiveId" clId="{0CD8E00C-15D8-4646-81D1-A1814FBD7A3F}" dt="2019-05-04T11:22:11.571" v="278" actId="478"/>
          <ac:spMkLst>
            <pc:docMk/>
            <pc:sldMk cId="0" sldId="273"/>
            <ac:spMk id="234" creationId="{00000000-0000-0000-0000-000000000000}"/>
          </ac:spMkLst>
        </pc:spChg>
        <pc:spChg chg="del">
          <ac:chgData name="도균 윤" userId="8a3b07cad855ff48" providerId="LiveId" clId="{0CD8E00C-15D8-4646-81D1-A1814FBD7A3F}" dt="2019-05-04T11:22:09.641" v="277" actId="478"/>
          <ac:spMkLst>
            <pc:docMk/>
            <pc:sldMk cId="0" sldId="273"/>
            <ac:spMk id="236" creationId="{00000000-0000-0000-0000-000000000000}"/>
          </ac:spMkLst>
        </pc:spChg>
        <pc:spChg chg="del">
          <ac:chgData name="도균 윤" userId="8a3b07cad855ff48" providerId="LiveId" clId="{0CD8E00C-15D8-4646-81D1-A1814FBD7A3F}" dt="2019-05-04T11:21:59.440" v="269" actId="478"/>
          <ac:spMkLst>
            <pc:docMk/>
            <pc:sldMk cId="0" sldId="273"/>
            <ac:spMk id="237" creationId="{00000000-0000-0000-0000-000000000000}"/>
          </ac:spMkLst>
        </pc:spChg>
        <pc:spChg chg="del">
          <ac:chgData name="도균 윤" userId="8a3b07cad855ff48" providerId="LiveId" clId="{0CD8E00C-15D8-4646-81D1-A1814FBD7A3F}" dt="2019-05-04T11:22:08.268" v="276" actId="478"/>
          <ac:spMkLst>
            <pc:docMk/>
            <pc:sldMk cId="0" sldId="273"/>
            <ac:spMk id="240" creationId="{00000000-0000-0000-0000-000000000000}"/>
          </ac:spMkLst>
        </pc:spChg>
        <pc:graphicFrameChg chg="add del">
          <ac:chgData name="도균 윤" userId="8a3b07cad855ff48" providerId="LiveId" clId="{0CD8E00C-15D8-4646-81D1-A1814FBD7A3F}" dt="2019-05-04T11:25:28.817" v="282"/>
          <ac:graphicFrameMkLst>
            <pc:docMk/>
            <pc:sldMk cId="0" sldId="273"/>
            <ac:graphicFrameMk id="4" creationId="{25F039FB-1119-4275-932F-C5CB916F6695}"/>
          </ac:graphicFrameMkLst>
        </pc:graphicFrameChg>
        <pc:picChg chg="add del mod">
          <ac:chgData name="도균 윤" userId="8a3b07cad855ff48" providerId="LiveId" clId="{0CD8E00C-15D8-4646-81D1-A1814FBD7A3F}" dt="2019-05-06T07:46:04.500" v="1819" actId="478"/>
          <ac:picMkLst>
            <pc:docMk/>
            <pc:sldMk cId="0" sldId="273"/>
            <ac:picMk id="2" creationId="{021DB405-EB0B-45BF-9B45-89C8A2D371E4}"/>
          </ac:picMkLst>
        </pc:picChg>
        <pc:picChg chg="add del">
          <ac:chgData name="도균 윤" userId="8a3b07cad855ff48" providerId="LiveId" clId="{0CD8E00C-15D8-4646-81D1-A1814FBD7A3F}" dt="2019-05-06T06:09:49.256" v="1274" actId="478"/>
          <ac:picMkLst>
            <pc:docMk/>
            <pc:sldMk cId="0" sldId="273"/>
            <ac:picMk id="3" creationId="{21D6454C-ABFE-4C88-992A-F59A23B66E2B}"/>
          </ac:picMkLst>
        </pc:picChg>
        <pc:picChg chg="add mod">
          <ac:chgData name="도균 윤" userId="8a3b07cad855ff48" providerId="LiveId" clId="{0CD8E00C-15D8-4646-81D1-A1814FBD7A3F}" dt="2019-05-06T09:25:13.852" v="2212" actId="1036"/>
          <ac:picMkLst>
            <pc:docMk/>
            <pc:sldMk cId="0" sldId="273"/>
            <ac:picMk id="4" creationId="{8B17A103-1396-4F4A-B8A2-773C6DC3A8A9}"/>
          </ac:picMkLst>
        </pc:picChg>
        <pc:picChg chg="add del mod">
          <ac:chgData name="도균 윤" userId="8a3b07cad855ff48" providerId="LiveId" clId="{0CD8E00C-15D8-4646-81D1-A1814FBD7A3F}" dt="2019-05-04T11:27:56.801" v="294" actId="478"/>
          <ac:picMkLst>
            <pc:docMk/>
            <pc:sldMk cId="0" sldId="273"/>
            <ac:picMk id="5" creationId="{3C5ED271-776C-47AD-9459-49ADCC4261A8}"/>
          </ac:picMkLst>
        </pc:picChg>
        <pc:picChg chg="add del mod">
          <ac:chgData name="도균 윤" userId="8a3b07cad855ff48" providerId="LiveId" clId="{0CD8E00C-15D8-4646-81D1-A1814FBD7A3F}" dt="2019-05-04T11:26:15.947" v="291" actId="478"/>
          <ac:picMkLst>
            <pc:docMk/>
            <pc:sldMk cId="0" sldId="273"/>
            <ac:picMk id="6" creationId="{5209FB4C-13BF-444E-99C1-28B02F9D86AF}"/>
          </ac:picMkLst>
        </pc:picChg>
        <pc:picChg chg="add del mod">
          <ac:chgData name="도균 윤" userId="8a3b07cad855ff48" providerId="LiveId" clId="{0CD8E00C-15D8-4646-81D1-A1814FBD7A3F}" dt="2019-05-04T11:28:49.005" v="299" actId="478"/>
          <ac:picMkLst>
            <pc:docMk/>
            <pc:sldMk cId="0" sldId="273"/>
            <ac:picMk id="7" creationId="{8965BCAD-8A03-483C-BD9B-35DF506C54B2}"/>
          </ac:picMkLst>
        </pc:picChg>
        <pc:cxnChg chg="del">
          <ac:chgData name="도균 윤" userId="8a3b07cad855ff48" providerId="LiveId" clId="{0CD8E00C-15D8-4646-81D1-A1814FBD7A3F}" dt="2019-05-04T11:22:12.556" v="279" actId="478"/>
          <ac:cxnSpMkLst>
            <pc:docMk/>
            <pc:sldMk cId="0" sldId="273"/>
            <ac:cxnSpMk id="235" creationId="{00000000-0000-0000-0000-000000000000}"/>
          </ac:cxnSpMkLst>
        </pc:cxnChg>
        <pc:cxnChg chg="del mod">
          <ac:chgData name="도균 윤" userId="8a3b07cad855ff48" providerId="LiveId" clId="{0CD8E00C-15D8-4646-81D1-A1814FBD7A3F}" dt="2019-05-04T11:22:01.106" v="271" actId="478"/>
          <ac:cxnSpMkLst>
            <pc:docMk/>
            <pc:sldMk cId="0" sldId="273"/>
            <ac:cxnSpMk id="238" creationId="{00000000-0000-0000-0000-000000000000}"/>
          </ac:cxnSpMkLst>
        </pc:cxnChg>
        <pc:cxnChg chg="del">
          <ac:chgData name="도균 윤" userId="8a3b07cad855ff48" providerId="LiveId" clId="{0CD8E00C-15D8-4646-81D1-A1814FBD7A3F}" dt="2019-05-04T11:22:00.141" v="270" actId="478"/>
          <ac:cxnSpMkLst>
            <pc:docMk/>
            <pc:sldMk cId="0" sldId="273"/>
            <ac:cxnSpMk id="239" creationId="{00000000-0000-0000-0000-000000000000}"/>
          </ac:cxnSpMkLst>
        </pc:cxnChg>
        <pc:cxnChg chg="del">
          <ac:chgData name="도균 윤" userId="8a3b07cad855ff48" providerId="LiveId" clId="{0CD8E00C-15D8-4646-81D1-A1814FBD7A3F}" dt="2019-05-04T11:22:04.058" v="273" actId="478"/>
          <ac:cxnSpMkLst>
            <pc:docMk/>
            <pc:sldMk cId="0" sldId="273"/>
            <ac:cxnSpMk id="241" creationId="{00000000-0000-0000-0000-000000000000}"/>
          </ac:cxnSpMkLst>
        </pc:cxnChg>
      </pc:sldChg>
      <pc:sldChg chg="addSp delSp add">
        <pc:chgData name="도균 윤" userId="8a3b07cad855ff48" providerId="LiveId" clId="{0CD8E00C-15D8-4646-81D1-A1814FBD7A3F}" dt="2019-05-06T09:25:34.685" v="2214" actId="478"/>
        <pc:sldMkLst>
          <pc:docMk/>
          <pc:sldMk cId="0" sldId="278"/>
        </pc:sldMkLst>
        <pc:spChg chg="add del">
          <ac:chgData name="도균 윤" userId="8a3b07cad855ff48" providerId="LiveId" clId="{0CD8E00C-15D8-4646-81D1-A1814FBD7A3F}" dt="2019-05-05T19:18:03.652" v="579" actId="478"/>
          <ac:spMkLst>
            <pc:docMk/>
            <pc:sldMk cId="0" sldId="278"/>
            <ac:spMk id="4" creationId="{D3B23C89-3DC3-4D24-8777-3C404C7C5014}"/>
          </ac:spMkLst>
        </pc:spChg>
        <pc:spChg chg="add">
          <ac:chgData name="도균 윤" userId="8a3b07cad855ff48" providerId="LiveId" clId="{0CD8E00C-15D8-4646-81D1-A1814FBD7A3F}" dt="2019-05-05T19:18:01.174" v="578"/>
          <ac:spMkLst>
            <pc:docMk/>
            <pc:sldMk cId="0" sldId="278"/>
            <ac:spMk id="5" creationId="{E749D9CF-9966-4378-813C-D8F27AB91B68}"/>
          </ac:spMkLst>
        </pc:spChg>
        <pc:picChg chg="del">
          <ac:chgData name="도균 윤" userId="8a3b07cad855ff48" providerId="LiveId" clId="{0CD8E00C-15D8-4646-81D1-A1814FBD7A3F}" dt="2019-05-06T09:25:34.685" v="2214" actId="478"/>
          <ac:picMkLst>
            <pc:docMk/>
            <pc:sldMk cId="0" sldId="278"/>
            <ac:picMk id="6" creationId="{E18EE494-DEFD-4D97-83CF-5AB1D59D77A6}"/>
          </ac:picMkLst>
        </pc:picChg>
      </pc:sldChg>
      <pc:sldChg chg="addSp delSp modSp add">
        <pc:chgData name="도균 윤" userId="8a3b07cad855ff48" providerId="LiveId" clId="{0CD8E00C-15D8-4646-81D1-A1814FBD7A3F}" dt="2019-05-06T09:25:24.345" v="2213" actId="1076"/>
        <pc:sldMkLst>
          <pc:docMk/>
          <pc:sldMk cId="662292502" sldId="281"/>
        </pc:sldMkLst>
        <pc:spChg chg="mod">
          <ac:chgData name="도균 윤" userId="8a3b07cad855ff48" providerId="LiveId" clId="{0CD8E00C-15D8-4646-81D1-A1814FBD7A3F}" dt="2019-05-06T07:21:30.972" v="1727" actId="2711"/>
          <ac:spMkLst>
            <pc:docMk/>
            <pc:sldMk cId="662292502" sldId="281"/>
            <ac:spMk id="2" creationId="{E5B78156-B37C-4C98-B696-DDEA8827BEA6}"/>
          </ac:spMkLst>
        </pc:spChg>
        <pc:spChg chg="mod">
          <ac:chgData name="도균 윤" userId="8a3b07cad855ff48" providerId="LiveId" clId="{0CD8E00C-15D8-4646-81D1-A1814FBD7A3F}" dt="2019-05-06T07:59:03.993" v="2014" actId="6549"/>
          <ac:spMkLst>
            <pc:docMk/>
            <pc:sldMk cId="662292502" sldId="281"/>
            <ac:spMk id="3" creationId="{074F7F34-11AB-4B89-B68A-B3AA5F2C26D7}"/>
          </ac:spMkLst>
        </pc:spChg>
        <pc:spChg chg="add mod">
          <ac:chgData name="도균 윤" userId="8a3b07cad855ff48" providerId="LiveId" clId="{0CD8E00C-15D8-4646-81D1-A1814FBD7A3F}" dt="2019-05-06T07:21:30.972" v="1727" actId="2711"/>
          <ac:spMkLst>
            <pc:docMk/>
            <pc:sldMk cId="662292502" sldId="281"/>
            <ac:spMk id="4" creationId="{786AA169-C7E6-47BB-82AA-EC0008FBE15C}"/>
          </ac:spMkLst>
        </pc:spChg>
        <pc:spChg chg="add mod">
          <ac:chgData name="도균 윤" userId="8a3b07cad855ff48" providerId="LiveId" clId="{0CD8E00C-15D8-4646-81D1-A1814FBD7A3F}" dt="2019-05-06T09:25:24.345" v="2213" actId="1076"/>
          <ac:spMkLst>
            <pc:docMk/>
            <pc:sldMk cId="662292502" sldId="281"/>
            <ac:spMk id="5" creationId="{E938FA2B-CAAF-4099-99FB-CD7F5F621EAE}"/>
          </ac:spMkLst>
        </pc:spChg>
        <pc:picChg chg="del">
          <ac:chgData name="도균 윤" userId="8a3b07cad855ff48" providerId="LiveId" clId="{0CD8E00C-15D8-4646-81D1-A1814FBD7A3F}" dt="2019-05-04T11:31:13.199" v="319" actId="478"/>
          <ac:picMkLst>
            <pc:docMk/>
            <pc:sldMk cId="662292502" sldId="281"/>
            <ac:picMk id="5" creationId="{5AD42507-C91B-4B7C-A62B-E0DB70E620E1}"/>
          </ac:picMkLst>
        </pc:picChg>
        <pc:picChg chg="del">
          <ac:chgData name="도균 윤" userId="8a3b07cad855ff48" providerId="LiveId" clId="{0CD8E00C-15D8-4646-81D1-A1814FBD7A3F}" dt="2019-05-04T11:31:13.865" v="320" actId="478"/>
          <ac:picMkLst>
            <pc:docMk/>
            <pc:sldMk cId="662292502" sldId="281"/>
            <ac:picMk id="6" creationId="{2266822E-8EBD-4CCE-8F4E-0525822CCD4B}"/>
          </ac:picMkLst>
        </pc:picChg>
        <pc:picChg chg="del">
          <ac:chgData name="도균 윤" userId="8a3b07cad855ff48" providerId="LiveId" clId="{0CD8E00C-15D8-4646-81D1-A1814FBD7A3F}" dt="2019-05-04T11:31:14.561" v="321" actId="478"/>
          <ac:picMkLst>
            <pc:docMk/>
            <pc:sldMk cId="662292502" sldId="281"/>
            <ac:picMk id="7" creationId="{03EF2F83-FA87-4E73-A93E-A68608BF86A4}"/>
          </ac:picMkLst>
        </pc:picChg>
        <pc:picChg chg="del">
          <ac:chgData name="도균 윤" userId="8a3b07cad855ff48" providerId="LiveId" clId="{0CD8E00C-15D8-4646-81D1-A1814FBD7A3F}" dt="2019-05-04T11:31:16.133" v="322" actId="478"/>
          <ac:picMkLst>
            <pc:docMk/>
            <pc:sldMk cId="662292502" sldId="281"/>
            <ac:picMk id="1026" creationId="{DA170979-15EF-4F81-A942-5D8B0E614A0A}"/>
          </ac:picMkLst>
        </pc:picChg>
      </pc:sldChg>
      <pc:sldChg chg="addSp modSp add ord">
        <pc:chgData name="도균 윤" userId="8a3b07cad855ff48" providerId="LiveId" clId="{0CD8E00C-15D8-4646-81D1-A1814FBD7A3F}" dt="2019-05-06T09:24:47.832" v="2183" actId="1076"/>
        <pc:sldMkLst>
          <pc:docMk/>
          <pc:sldMk cId="2197069268" sldId="282"/>
        </pc:sldMkLst>
        <pc:spChg chg="mod">
          <ac:chgData name="도균 윤" userId="8a3b07cad855ff48" providerId="LiveId" clId="{0CD8E00C-15D8-4646-81D1-A1814FBD7A3F}" dt="2019-05-06T07:21:13.669" v="1724" actId="2711"/>
          <ac:spMkLst>
            <pc:docMk/>
            <pc:sldMk cId="2197069268" sldId="282"/>
            <ac:spMk id="2" creationId="{98B98AB8-ED87-4371-93E2-0F984221D2EB}"/>
          </ac:spMkLst>
        </pc:spChg>
        <pc:spChg chg="mod">
          <ac:chgData name="도균 윤" userId="8a3b07cad855ff48" providerId="LiveId" clId="{0CD8E00C-15D8-4646-81D1-A1814FBD7A3F}" dt="2019-05-06T07:21:47.935" v="1738"/>
          <ac:spMkLst>
            <pc:docMk/>
            <pc:sldMk cId="2197069268" sldId="282"/>
            <ac:spMk id="3" creationId="{06FBF7B2-49A9-4BAD-BD3C-7140462ABF47}"/>
          </ac:spMkLst>
        </pc:spChg>
        <pc:spChg chg="add mod">
          <ac:chgData name="도균 윤" userId="8a3b07cad855ff48" providerId="LiveId" clId="{0CD8E00C-15D8-4646-81D1-A1814FBD7A3F}" dt="2019-05-06T07:21:13.669" v="1724" actId="2711"/>
          <ac:spMkLst>
            <pc:docMk/>
            <pc:sldMk cId="2197069268" sldId="282"/>
            <ac:spMk id="4" creationId="{EF552061-9511-428D-84E0-22B609211F73}"/>
          </ac:spMkLst>
        </pc:spChg>
        <pc:picChg chg="add mod">
          <ac:chgData name="도균 윤" userId="8a3b07cad855ff48" providerId="LiveId" clId="{0CD8E00C-15D8-4646-81D1-A1814FBD7A3F}" dt="2019-05-06T09:24:47.832" v="2183" actId="1076"/>
          <ac:picMkLst>
            <pc:docMk/>
            <pc:sldMk cId="2197069268" sldId="282"/>
            <ac:picMk id="6" creationId="{B48FAFE6-9071-445C-9660-C03D35179721}"/>
          </ac:picMkLst>
        </pc:picChg>
      </pc:sldChg>
      <pc:sldChg chg="addSp delSp modSp add del">
        <pc:chgData name="도균 윤" userId="8a3b07cad855ff48" providerId="LiveId" clId="{0CD8E00C-15D8-4646-81D1-A1814FBD7A3F}" dt="2019-05-05T20:18:23.074" v="932" actId="2696"/>
        <pc:sldMkLst>
          <pc:docMk/>
          <pc:sldMk cId="2200289727" sldId="283"/>
        </pc:sldMkLst>
        <pc:spChg chg="mod">
          <ac:chgData name="도균 윤" userId="8a3b07cad855ff48" providerId="LiveId" clId="{0CD8E00C-15D8-4646-81D1-A1814FBD7A3F}" dt="2019-05-04T11:40:27.443" v="484"/>
          <ac:spMkLst>
            <pc:docMk/>
            <pc:sldMk cId="2200289727" sldId="283"/>
            <ac:spMk id="2" creationId="{1882996B-CF2D-4FF0-9F0F-B50CB20D5503}"/>
          </ac:spMkLst>
        </pc:spChg>
        <pc:spChg chg="mod">
          <ac:chgData name="도균 윤" userId="8a3b07cad855ff48" providerId="LiveId" clId="{0CD8E00C-15D8-4646-81D1-A1814FBD7A3F}" dt="2019-05-05T20:15:42.139" v="725" actId="20577"/>
          <ac:spMkLst>
            <pc:docMk/>
            <pc:sldMk cId="2200289727" sldId="283"/>
            <ac:spMk id="3" creationId="{9301B8E4-9CF2-4AE8-B760-B898DDE01668}"/>
          </ac:spMkLst>
        </pc:spChg>
        <pc:spChg chg="add del">
          <ac:chgData name="도균 윤" userId="8a3b07cad855ff48" providerId="LiveId" clId="{0CD8E00C-15D8-4646-81D1-A1814FBD7A3F}" dt="2019-05-05T19:17:49.453" v="576" actId="478"/>
          <ac:spMkLst>
            <pc:docMk/>
            <pc:sldMk cId="2200289727" sldId="283"/>
            <ac:spMk id="4" creationId="{AF679748-91CB-484E-B5CC-5C271C629E99}"/>
          </ac:spMkLst>
        </pc:spChg>
        <pc:spChg chg="add">
          <ac:chgData name="도균 윤" userId="8a3b07cad855ff48" providerId="LiveId" clId="{0CD8E00C-15D8-4646-81D1-A1814FBD7A3F}" dt="2019-05-05T19:17:47.690" v="575"/>
          <ac:spMkLst>
            <pc:docMk/>
            <pc:sldMk cId="2200289727" sldId="283"/>
            <ac:spMk id="5" creationId="{BF60B925-3290-4E3C-906E-FCE69EFA8647}"/>
          </ac:spMkLst>
        </pc:spChg>
      </pc:sldChg>
      <pc:sldChg chg="addSp modSp add">
        <pc:chgData name="도균 윤" userId="8a3b07cad855ff48" providerId="LiveId" clId="{0CD8E00C-15D8-4646-81D1-A1814FBD7A3F}" dt="2019-05-06T09:24:37.257" v="2182" actId="14100"/>
        <pc:sldMkLst>
          <pc:docMk/>
          <pc:sldMk cId="4110707769" sldId="284"/>
        </pc:sldMkLst>
        <pc:spChg chg="mod">
          <ac:chgData name="도균 윤" userId="8a3b07cad855ff48" providerId="LiveId" clId="{0CD8E00C-15D8-4646-81D1-A1814FBD7A3F}" dt="2019-05-06T07:21:04.424" v="1722" actId="2711"/>
          <ac:spMkLst>
            <pc:docMk/>
            <pc:sldMk cId="4110707769" sldId="284"/>
            <ac:spMk id="2" creationId="{030C0757-B103-407C-9B4D-82B3DACFF6F6}"/>
          </ac:spMkLst>
        </pc:spChg>
        <pc:spChg chg="mod">
          <ac:chgData name="도균 윤" userId="8a3b07cad855ff48" providerId="LiveId" clId="{0CD8E00C-15D8-4646-81D1-A1814FBD7A3F}" dt="2019-05-06T09:24:37.257" v="2182" actId="14100"/>
          <ac:spMkLst>
            <pc:docMk/>
            <pc:sldMk cId="4110707769" sldId="284"/>
            <ac:spMk id="3" creationId="{5B7EA11E-88CC-4CB9-B07D-B70F3BD57D08}"/>
          </ac:spMkLst>
        </pc:spChg>
        <pc:spChg chg="add mod">
          <ac:chgData name="도균 윤" userId="8a3b07cad855ff48" providerId="LiveId" clId="{0CD8E00C-15D8-4646-81D1-A1814FBD7A3F}" dt="2019-05-06T07:21:04.424" v="1722" actId="2711"/>
          <ac:spMkLst>
            <pc:docMk/>
            <pc:sldMk cId="4110707769" sldId="284"/>
            <ac:spMk id="4" creationId="{D5AC7AF0-5851-452A-BC35-82273B18E82A}"/>
          </ac:spMkLst>
        </pc:spChg>
      </pc:sldChg>
      <pc:sldChg chg="addSp delSp modSp add ord">
        <pc:chgData name="도균 윤" userId="8a3b07cad855ff48" providerId="LiveId" clId="{0CD8E00C-15D8-4646-81D1-A1814FBD7A3F}" dt="2019-05-06T07:21:09.522" v="1723" actId="2711"/>
        <pc:sldMkLst>
          <pc:docMk/>
          <pc:sldMk cId="1239414335" sldId="285"/>
        </pc:sldMkLst>
        <pc:spChg chg="add del mod">
          <ac:chgData name="도균 윤" userId="8a3b07cad855ff48" providerId="LiveId" clId="{0CD8E00C-15D8-4646-81D1-A1814FBD7A3F}" dt="2019-05-06T07:21:09.522" v="1723" actId="2711"/>
          <ac:spMkLst>
            <pc:docMk/>
            <pc:sldMk cId="1239414335" sldId="285"/>
            <ac:spMk id="2" creationId="{EE1082D1-3467-4A50-BDE9-727A212AFF8D}"/>
          </ac:spMkLst>
        </pc:spChg>
        <pc:spChg chg="mod">
          <ac:chgData name="도균 윤" userId="8a3b07cad855ff48" providerId="LiveId" clId="{0CD8E00C-15D8-4646-81D1-A1814FBD7A3F}" dt="2019-05-06T07:21:09.522" v="1723" actId="2711"/>
          <ac:spMkLst>
            <pc:docMk/>
            <pc:sldMk cId="1239414335" sldId="285"/>
            <ac:spMk id="3" creationId="{5AE27E49-C1AD-4AF6-986B-3DC756D8064B}"/>
          </ac:spMkLst>
        </pc:spChg>
        <pc:spChg chg="add del">
          <ac:chgData name="도균 윤" userId="8a3b07cad855ff48" providerId="LiveId" clId="{0CD8E00C-15D8-4646-81D1-A1814FBD7A3F}" dt="2019-05-05T19:19:51.915" v="604"/>
          <ac:spMkLst>
            <pc:docMk/>
            <pc:sldMk cId="1239414335" sldId="285"/>
            <ac:spMk id="4" creationId="{C212B0A3-84D7-4076-94BB-062F2CB14EA5}"/>
          </ac:spMkLst>
        </pc:spChg>
        <pc:spChg chg="add del mod">
          <ac:chgData name="도균 윤" userId="8a3b07cad855ff48" providerId="LiveId" clId="{0CD8E00C-15D8-4646-81D1-A1814FBD7A3F}" dt="2019-05-05T19:20:30.787" v="661" actId="478"/>
          <ac:spMkLst>
            <pc:docMk/>
            <pc:sldMk cId="1239414335" sldId="285"/>
            <ac:spMk id="5" creationId="{E5B0718B-0578-46A8-ABF4-B023E41F0886}"/>
          </ac:spMkLst>
        </pc:spChg>
      </pc:sldChg>
      <pc:sldChg chg="addSp modSp add">
        <pc:chgData name="도균 윤" userId="8a3b07cad855ff48" providerId="LiveId" clId="{0CD8E00C-15D8-4646-81D1-A1814FBD7A3F}" dt="2019-05-06T07:45:52.717" v="1818"/>
        <pc:sldMkLst>
          <pc:docMk/>
          <pc:sldMk cId="2295865580" sldId="286"/>
        </pc:sldMkLst>
        <pc:spChg chg="mod">
          <ac:chgData name="도균 윤" userId="8a3b07cad855ff48" providerId="LiveId" clId="{0CD8E00C-15D8-4646-81D1-A1814FBD7A3F}" dt="2019-05-06T07:20:27.671" v="1719" actId="2711"/>
          <ac:spMkLst>
            <pc:docMk/>
            <pc:sldMk cId="2295865580" sldId="286"/>
            <ac:spMk id="2" creationId="{1882996B-CF2D-4FF0-9F0F-B50CB20D5503}"/>
          </ac:spMkLst>
        </pc:spChg>
        <pc:spChg chg="mod">
          <ac:chgData name="도균 윤" userId="8a3b07cad855ff48" providerId="LiveId" clId="{0CD8E00C-15D8-4646-81D1-A1814FBD7A3F}" dt="2019-05-06T07:45:52.717" v="1818"/>
          <ac:spMkLst>
            <pc:docMk/>
            <pc:sldMk cId="2295865580" sldId="286"/>
            <ac:spMk id="3" creationId="{9301B8E4-9CF2-4AE8-B760-B898DDE01668}"/>
          </ac:spMkLst>
        </pc:spChg>
        <pc:spChg chg="add mod">
          <ac:chgData name="도균 윤" userId="8a3b07cad855ff48" providerId="LiveId" clId="{0CD8E00C-15D8-4646-81D1-A1814FBD7A3F}" dt="2019-05-06T07:44:59.266" v="1766" actId="14100"/>
          <ac:spMkLst>
            <pc:docMk/>
            <pc:sldMk cId="2295865580" sldId="286"/>
            <ac:spMk id="4" creationId="{EB5A7CF9-8DB3-48DB-9C93-9062A3FD8741}"/>
          </ac:spMkLst>
        </pc:spChg>
        <pc:spChg chg="mod">
          <ac:chgData name="도균 윤" userId="8a3b07cad855ff48" providerId="LiveId" clId="{0CD8E00C-15D8-4646-81D1-A1814FBD7A3F}" dt="2019-05-06T07:20:27.671" v="1719" actId="2711"/>
          <ac:spMkLst>
            <pc:docMk/>
            <pc:sldMk cId="2295865580" sldId="286"/>
            <ac:spMk id="5" creationId="{BF60B925-3290-4E3C-906E-FCE69EFA8647}"/>
          </ac:spMkLst>
        </pc:spChg>
      </pc:sldChg>
      <pc:sldChg chg="addSp delSp modSp add mod setBg">
        <pc:chgData name="도균 윤" userId="8a3b07cad855ff48" providerId="LiveId" clId="{0CD8E00C-15D8-4646-81D1-A1814FBD7A3F}" dt="2019-05-06T07:21:38.107" v="1728" actId="2711"/>
        <pc:sldMkLst>
          <pc:docMk/>
          <pc:sldMk cId="164255031" sldId="287"/>
        </pc:sldMkLst>
        <pc:spChg chg="mod">
          <ac:chgData name="도균 윤" userId="8a3b07cad855ff48" providerId="LiveId" clId="{0CD8E00C-15D8-4646-81D1-A1814FBD7A3F}" dt="2019-05-06T07:21:38.107" v="1728" actId="2711"/>
          <ac:spMkLst>
            <pc:docMk/>
            <pc:sldMk cId="164255031" sldId="287"/>
            <ac:spMk id="2" creationId="{6513F258-4194-43A7-BD6E-784A565E9248}"/>
          </ac:spMkLst>
        </pc:spChg>
        <pc:spChg chg="del">
          <ac:chgData name="도균 윤" userId="8a3b07cad855ff48" providerId="LiveId" clId="{0CD8E00C-15D8-4646-81D1-A1814FBD7A3F}" dt="2019-05-06T06:07:31.314" v="1271" actId="26606"/>
          <ac:spMkLst>
            <pc:docMk/>
            <pc:sldMk cId="164255031" sldId="287"/>
            <ac:spMk id="3" creationId="{1A26CDBC-CE5B-497E-A135-BBF24D2D49A9}"/>
          </ac:spMkLst>
        </pc:spChg>
        <pc:spChg chg="add">
          <ac:chgData name="도균 윤" userId="8a3b07cad855ff48" providerId="LiveId" clId="{0CD8E00C-15D8-4646-81D1-A1814FBD7A3F}" dt="2019-05-06T06:07:31.314" v="1271" actId="26606"/>
          <ac:spMkLst>
            <pc:docMk/>
            <pc:sldMk cId="164255031" sldId="287"/>
            <ac:spMk id="8" creationId="{8775F366-526C-4C42-8931-696FFE8AA517}"/>
          </ac:spMkLst>
        </pc:spChg>
        <pc:spChg chg="add mod">
          <ac:chgData name="도균 윤" userId="8a3b07cad855ff48" providerId="LiveId" clId="{0CD8E00C-15D8-4646-81D1-A1814FBD7A3F}" dt="2019-05-06T07:21:38.107" v="1728" actId="2711"/>
          <ac:spMkLst>
            <pc:docMk/>
            <pc:sldMk cId="164255031" sldId="287"/>
            <ac:spMk id="10" creationId="{2FE8DED1-24FF-4A79-873B-ECE3ABE73035}"/>
          </ac:spMkLst>
        </pc:spChg>
        <pc:spChg chg="add mod">
          <ac:chgData name="도균 윤" userId="8a3b07cad855ff48" providerId="LiveId" clId="{0CD8E00C-15D8-4646-81D1-A1814FBD7A3F}" dt="2019-05-06T07:21:38.107" v="1728" actId="2711"/>
          <ac:spMkLst>
            <pc:docMk/>
            <pc:sldMk cId="164255031" sldId="287"/>
            <ac:spMk id="12" creationId="{0AA6A048-501A-4387-906B-B8A8543E7B11}"/>
          </ac:spMkLst>
        </pc:spChg>
      </pc:sldChg>
      <pc:sldChg chg="addSp delSp modSp add">
        <pc:chgData name="도균 윤" userId="8a3b07cad855ff48" providerId="LiveId" clId="{0CD8E00C-15D8-4646-81D1-A1814FBD7A3F}" dt="2019-05-06T09:25:03.616" v="2186" actId="1076"/>
        <pc:sldMkLst>
          <pc:docMk/>
          <pc:sldMk cId="2903928030" sldId="288"/>
        </pc:sldMkLst>
        <pc:spChg chg="del">
          <ac:chgData name="도균 윤" userId="8a3b07cad855ff48" providerId="LiveId" clId="{0CD8E00C-15D8-4646-81D1-A1814FBD7A3F}" dt="2019-05-06T07:48:22.787" v="1824" actId="478"/>
          <ac:spMkLst>
            <pc:docMk/>
            <pc:sldMk cId="2903928030" sldId="288"/>
            <ac:spMk id="2" creationId="{B79265A7-E1C0-4698-B777-BCBF24E8875C}"/>
          </ac:spMkLst>
        </pc:spChg>
        <pc:spChg chg="mod">
          <ac:chgData name="도균 윤" userId="8a3b07cad855ff48" providerId="LiveId" clId="{0CD8E00C-15D8-4646-81D1-A1814FBD7A3F}" dt="2019-05-06T09:24:58.966" v="2185" actId="242"/>
          <ac:spMkLst>
            <pc:docMk/>
            <pc:sldMk cId="2903928030" sldId="288"/>
            <ac:spMk id="3" creationId="{3F6D4BC1-ED40-4F63-93DF-C141920E6C07}"/>
          </ac:spMkLst>
        </pc:spChg>
        <pc:spChg chg="add">
          <ac:chgData name="도균 윤" userId="8a3b07cad855ff48" providerId="LiveId" clId="{0CD8E00C-15D8-4646-81D1-A1814FBD7A3F}" dt="2019-05-06T07:48:26.863" v="1825"/>
          <ac:spMkLst>
            <pc:docMk/>
            <pc:sldMk cId="2903928030" sldId="288"/>
            <ac:spMk id="4" creationId="{47946EE2-4C22-42CA-94F0-8B5FE9708E44}"/>
          </ac:spMkLst>
        </pc:spChg>
        <pc:spChg chg="add">
          <ac:chgData name="도균 윤" userId="8a3b07cad855ff48" providerId="LiveId" clId="{0CD8E00C-15D8-4646-81D1-A1814FBD7A3F}" dt="2019-05-06T07:48:26.863" v="1825"/>
          <ac:spMkLst>
            <pc:docMk/>
            <pc:sldMk cId="2903928030" sldId="288"/>
            <ac:spMk id="5" creationId="{1E5B030B-13F6-4C88-A6A8-F4E1E968E017}"/>
          </ac:spMkLst>
        </pc:spChg>
        <pc:picChg chg="add mod">
          <ac:chgData name="도균 윤" userId="8a3b07cad855ff48" providerId="LiveId" clId="{0CD8E00C-15D8-4646-81D1-A1814FBD7A3F}" dt="2019-05-06T09:25:03.616" v="2186" actId="1076"/>
          <ac:picMkLst>
            <pc:docMk/>
            <pc:sldMk cId="2903928030" sldId="288"/>
            <ac:picMk id="6" creationId="{6DFE2860-E355-4289-86EB-46FBEA089D7B}"/>
          </ac:picMkLst>
        </pc:picChg>
      </pc:sldChg>
      <pc:sldMasterChg chg="modSldLayout">
        <pc:chgData name="도균 윤" userId="8a3b07cad855ff48" providerId="LiveId" clId="{0CD8E00C-15D8-4646-81D1-A1814FBD7A3F}" dt="2019-05-04T11:34:01.253" v="412" actId="20577"/>
        <pc:sldMasterMkLst>
          <pc:docMk/>
          <pc:sldMasterMk cId="17106870" sldId="2147483690"/>
        </pc:sldMasterMkLst>
        <pc:sldLayoutChg chg="modSp">
          <pc:chgData name="도균 윤" userId="8a3b07cad855ff48" providerId="LiveId" clId="{0CD8E00C-15D8-4646-81D1-A1814FBD7A3F}" dt="2019-05-04T11:34:01.253" v="412" actId="20577"/>
          <pc:sldLayoutMkLst>
            <pc:docMk/>
            <pc:sldMasterMk cId="17106870" sldId="2147483690"/>
            <pc:sldLayoutMk cId="4109234133" sldId="2147483692"/>
          </pc:sldLayoutMkLst>
          <pc:spChg chg="mod">
            <ac:chgData name="도균 윤" userId="8a3b07cad855ff48" providerId="LiveId" clId="{0CD8E00C-15D8-4646-81D1-A1814FBD7A3F}" dt="2019-05-04T11:34:01.253" v="412" actId="20577"/>
            <ac:spMkLst>
              <pc:docMk/>
              <pc:sldMasterMk cId="17106870" sldId="2147483690"/>
              <pc:sldLayoutMk cId="4109234133" sldId="2147483692"/>
              <ac:spMk id="6" creationId="{00000000-0000-0000-0000-000000000000}"/>
            </ac:spMkLst>
          </pc:spChg>
        </pc:sldLayoutChg>
      </pc:sldMasterChg>
    </pc:docChg>
  </pc:docChgLst>
</pc:chgInfo>
</file>

<file path=ppt/media/image1.jpeg>
</file>

<file path=ppt/media/image2.jpg>
</file>

<file path=ppt/media/image3.jpg>
</file>

<file path=ppt/media/image4.gi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E28D68-78B5-4018-9576-44CF16713B9C}" type="datetimeFigureOut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79B95-3BCE-4323-B839-D7CB1BF2A8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5835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0806a2254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예상 질문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g40806a2254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포스트 프로세싱</a:t>
            </a:r>
            <a:r>
              <a:rPr lang="en-US" altLang="ko-KR" dirty="0"/>
              <a:t>: </a:t>
            </a:r>
            <a:r>
              <a:rPr lang="ko-KR" altLang="en-US" dirty="0"/>
              <a:t>모션 </a:t>
            </a:r>
            <a:r>
              <a:rPr lang="ko-KR" altLang="en-US" dirty="0" err="1"/>
              <a:t>블러</a:t>
            </a:r>
            <a:r>
              <a:rPr lang="en-US" altLang="ko-KR" dirty="0"/>
              <a:t>, </a:t>
            </a:r>
            <a:r>
              <a:rPr lang="ko-KR" altLang="en-US" dirty="0" err="1"/>
              <a:t>카툰</a:t>
            </a:r>
            <a:r>
              <a:rPr lang="ko-KR" altLang="en-US" dirty="0"/>
              <a:t> 렌더링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AE5115-DB4E-4F22-AA29-E723E723D1F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629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28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5EC7F-74C5-40AA-B634-DD4314FEC5DB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986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A3B7B-089B-46CD-AEFB-F20FE988EF8B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8288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9B145-471E-4CB3-AC9B-F878444BB69C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70920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E58AA-16D5-40E6-BE9B-48927176CE9D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5918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298FE-466C-4721-8371-740BAE0C56C9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2807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892BF-48C3-43DB-9896-004B81991FF8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14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673B1-23A2-4A10-AF66-1E2C687B2749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r>
              <a:rPr lang="en-US" altLang="ko-KR" dirty="0"/>
              <a:t>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923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A3787-DA25-4C18-A7FF-D039CB3943E2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200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75977-43CC-4486-82AB-4539BC73423A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427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C7246-CAD0-42F2-9CA8-AE3BB1EAF0C5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160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107B1-6D3C-4F21-8D89-A910667F59F4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623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4FC8E-D386-4AAE-B9A2-4A76287CE7E1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155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7A525-91C4-4B13-BDC5-87B0E750631D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961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D7BCE8C-C7B3-457B-BD7D-C80667231742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572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EFC4FA-8E7C-4FA4-AA0F-F738C19F600C}" type="datetime1">
              <a:rPr lang="ko-KR" altLang="en-US" smtClean="0"/>
              <a:t>2019-05-06</a:t>
            </a:fld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45D4199-ED3A-4F9E-B09B-B894FA8983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68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</p:sldLayoutIdLst>
  <p:hf sldNum="0" hdr="0" ftr="0" dt="0"/>
  <p:txStyles>
    <p:titleStyle>
      <a:lvl1pPr algn="l" defTabSz="457200" rtl="0" eaLnBrk="1" latinLnBrk="1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1249679" y="1449147"/>
            <a:ext cx="10132321" cy="2971051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just"/>
            <a:r>
              <a:rPr lang="ko-KR" altLang="en-US" sz="96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휴먼엑스포" panose="02030504000101010101" pitchFamily="18" charset="-127"/>
                <a:ea typeface="휴먼엑스포" panose="02030504000101010101" pitchFamily="18" charset="-127"/>
                <a:cs typeface="Century Gothic"/>
                <a:sym typeface="Century Gothic"/>
              </a:rPr>
              <a:t> 알약전사</a:t>
            </a:r>
            <a:endParaRPr lang="ko-KR" altLang="en-US" sz="960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810001" y="5141951"/>
            <a:ext cx="9644639" cy="137188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</a:pPr>
            <a:r>
              <a:rPr lang="ko-KR" sz="2200" b="0" i="0" u="none" strike="noStrike" cap="none" dirty="0">
                <a:solidFill>
                  <a:schemeClr val="lt1"/>
                </a:solidFill>
                <a:latin typeface="Adobe Garamond Pro" panose="02020502060506020403" pitchFamily="18" charset="0"/>
                <a:cs typeface="Century Gothic"/>
                <a:sym typeface="Century Gothic"/>
              </a:rPr>
              <a:t>2013180024</a:t>
            </a:r>
            <a:r>
              <a:rPr lang="ko-KR" sz="2200" b="0" i="0" u="none" strike="noStrike" cap="none" dirty="0">
                <a:solidFill>
                  <a:schemeClr val="lt1"/>
                </a:solidFill>
                <a:latin typeface="+mn-ea"/>
                <a:ea typeface="+mn-ea"/>
                <a:cs typeface="Century Gothic"/>
                <a:sym typeface="Century Gothic"/>
              </a:rPr>
              <a:t> </a:t>
            </a:r>
            <a:r>
              <a:rPr lang="ko-KR" sz="2200" b="0" i="0" u="none" strike="noStrike" cap="none" dirty="0">
                <a:solidFill>
                  <a:schemeClr val="lt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Century Gothic"/>
              </a:rPr>
              <a:t>윤도균</a:t>
            </a:r>
            <a:endParaRPr sz="2200" b="0" i="0" u="none" strike="noStrike" cap="none" dirty="0">
              <a:solidFill>
                <a:schemeClr val="lt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Century Gothic"/>
            </a:endParaRPr>
          </a:p>
          <a:p>
            <a:pPr marL="0" marR="0" lvl="0" indent="0" algn="r" rtl="0"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</a:pPr>
            <a:r>
              <a:rPr lang="ko-KR" sz="2200" b="0" i="0" u="none" strike="noStrike" cap="none" dirty="0">
                <a:solidFill>
                  <a:schemeClr val="lt1"/>
                </a:solidFill>
                <a:latin typeface="Adobe Garamond Pro" panose="02020502060506020403" pitchFamily="18" charset="0"/>
                <a:cs typeface="Century Gothic"/>
                <a:sym typeface="Century Gothic"/>
              </a:rPr>
              <a:t>2013180004</a:t>
            </a:r>
            <a:r>
              <a:rPr lang="ko-KR" sz="2200" b="0" i="0" u="none" strike="noStrike" cap="none" dirty="0">
                <a:solidFill>
                  <a:schemeClr val="lt1"/>
                </a:solidFill>
                <a:latin typeface="+mn-ea"/>
                <a:ea typeface="+mn-ea"/>
                <a:cs typeface="Century Gothic"/>
                <a:sym typeface="Century Gothic"/>
              </a:rPr>
              <a:t> </a:t>
            </a:r>
            <a:r>
              <a:rPr lang="ko-KR" sz="2200" b="0" i="0" u="none" strike="noStrike" cap="none" dirty="0">
                <a:solidFill>
                  <a:schemeClr val="lt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Century Gothic"/>
              </a:rPr>
              <a:t>김</a:t>
            </a:r>
            <a:r>
              <a:rPr lang="ko-KR" sz="22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대</a:t>
            </a:r>
            <a:r>
              <a:rPr lang="ko-KR" sz="2200" b="0" i="0" u="none" strike="noStrike" cap="none" dirty="0">
                <a:solidFill>
                  <a:schemeClr val="lt1"/>
                </a:solidFill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  <a:sym typeface="Century Gothic"/>
              </a:rPr>
              <a:t>훈</a:t>
            </a:r>
            <a:endParaRPr sz="2200" b="0" i="0" u="none" strike="noStrike" cap="none" dirty="0">
              <a:solidFill>
                <a:schemeClr val="lt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Century Gothic"/>
            </a:endParaRPr>
          </a:p>
          <a:p>
            <a:pPr marL="0" marR="0" lvl="0" indent="0" algn="r" rtl="0"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</a:pPr>
            <a:r>
              <a:rPr lang="ko-KR" sz="2200" b="0" i="0" u="none" strike="noStrike" cap="none" dirty="0">
                <a:solidFill>
                  <a:schemeClr val="lt1"/>
                </a:solidFill>
                <a:latin typeface="Adobe Garamond Pro" panose="02020502060506020403" pitchFamily="18" charset="0"/>
                <a:cs typeface="Century Gothic"/>
                <a:sym typeface="Century Gothic"/>
              </a:rPr>
              <a:t>2013180013</a:t>
            </a:r>
            <a:r>
              <a:rPr lang="ko-KR" sz="2200" dirty="0">
                <a:latin typeface="+mn-ea"/>
                <a:ea typeface="+mn-ea"/>
              </a:rPr>
              <a:t> </a:t>
            </a:r>
            <a:r>
              <a:rPr lang="ko-KR" sz="2200" dirty="0">
                <a:latin typeface="함초롬바탕" panose="02030604000101010101" pitchFamily="18" charset="-127"/>
                <a:ea typeface="함초롬바탕" panose="02030604000101010101" pitchFamily="18" charset="-127"/>
                <a:cs typeface="함초롬바탕" panose="02030604000101010101" pitchFamily="18" charset="-127"/>
              </a:rPr>
              <a:t>박진수</a:t>
            </a:r>
            <a:endParaRPr sz="2200" b="0" i="0" u="none" strike="noStrike" cap="none" dirty="0">
              <a:solidFill>
                <a:schemeClr val="lt1"/>
              </a:solidFill>
              <a:latin typeface="함초롬바탕" panose="02030604000101010101" pitchFamily="18" charset="-127"/>
              <a:ea typeface="함초롬바탕" panose="02030604000101010101" pitchFamily="18" charset="-127"/>
              <a:cs typeface="함초롬바탕" panose="02030604000101010101" pitchFamily="18" charset="-127"/>
              <a:sym typeface="Century Gothic"/>
            </a:endParaRPr>
          </a:p>
          <a:p>
            <a:pPr marL="0" marR="0" lvl="0" indent="0" algn="r" rtl="0"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</a:pPr>
            <a:endParaRPr sz="2200" b="0" i="0" u="none" strike="noStrike" cap="none" dirty="0">
              <a:solidFill>
                <a:schemeClr val="lt1"/>
              </a:solidFill>
              <a:latin typeface="+mn-ea"/>
              <a:ea typeface="+mn-ea"/>
              <a:cs typeface="Century Gothic"/>
              <a:sym typeface="Century Gothic"/>
            </a:endParaRPr>
          </a:p>
          <a:p>
            <a:pPr marL="0" marR="0" lvl="0" indent="0" algn="r" rtl="0"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</a:pPr>
            <a:endParaRPr sz="2200" b="0" i="0" u="none" strike="noStrike" cap="none" dirty="0">
              <a:solidFill>
                <a:schemeClr val="lt1"/>
              </a:solidFill>
              <a:latin typeface="+mn-ea"/>
              <a:ea typeface="+mn-ea"/>
              <a:cs typeface="Century Gothic"/>
              <a:sym typeface="Century Gothic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9937102" y="121298"/>
            <a:ext cx="215636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Arial"/>
                <a:sym typeface="Arial"/>
              </a:rPr>
              <a:t>Team</a:t>
            </a:r>
            <a:r>
              <a:rPr lang="ko-KR" sz="1800" b="0" i="0" u="none" strike="noStrike" cap="none" dirty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Arial"/>
                <a:sym typeface="Arial"/>
              </a:rPr>
              <a:t> </a:t>
            </a:r>
            <a:r>
              <a:rPr lang="ko-KR" sz="18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Arial"/>
                <a:sym typeface="Arial"/>
              </a:rPr>
              <a:t>Pill</a:t>
            </a:r>
            <a:r>
              <a:rPr lang="en-US" altLang="ko-KR" sz="1800" b="0" i="0" u="none" strike="noStrike" cap="none" dirty="0" err="1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Arial"/>
                <a:sym typeface="Arial"/>
              </a:rPr>
              <a:t>sFighter</a:t>
            </a:r>
            <a:endParaRPr sz="1800" dirty="0">
              <a:solidFill>
                <a:schemeClr val="l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n-ea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B78156-B37C-4C98-B696-DDEA8827B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남은 개발 과제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4F7F34-11AB-4B89-B68A-B3AA5F2C2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1" y="2543503"/>
            <a:ext cx="4489013" cy="3867309"/>
          </a:xfrm>
        </p:spPr>
        <p:txBody>
          <a:bodyPr anchor="t">
            <a:normAutofit/>
          </a:bodyPr>
          <a:lstStyle/>
          <a:p>
            <a:r>
              <a:rPr lang="ko-KR" altLang="en-US" dirty="0">
                <a:latin typeface="+mn-ea"/>
              </a:rPr>
              <a:t>렌더링 효과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그림자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 err="1">
                <a:latin typeface="+mn-ea"/>
              </a:rPr>
              <a:t>카툰</a:t>
            </a:r>
            <a:r>
              <a:rPr lang="ko-KR" altLang="en-US" dirty="0">
                <a:latin typeface="+mn-ea"/>
              </a:rPr>
              <a:t> 렌더링 </a:t>
            </a:r>
            <a:endParaRPr lang="en-US" altLang="ko-KR" dirty="0">
              <a:latin typeface="+mn-ea"/>
            </a:endParaRPr>
          </a:p>
          <a:p>
            <a:pPr lvl="1"/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서버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IOCP </a:t>
            </a:r>
            <a:r>
              <a:rPr lang="ko-KR" altLang="en-US" dirty="0">
                <a:latin typeface="+mn-ea"/>
              </a:rPr>
              <a:t>모델 기반 서버 개발과 연동</a:t>
            </a:r>
            <a:endParaRPr lang="en-US" altLang="ko-KR" dirty="0">
              <a:latin typeface="+mn-ea"/>
            </a:endParaRPr>
          </a:p>
        </p:txBody>
      </p:sp>
      <p:sp>
        <p:nvSpPr>
          <p:cNvPr id="4" name="Google Shape;150;p21">
            <a:extLst>
              <a:ext uri="{FF2B5EF4-FFF2-40B4-BE49-F238E27FC236}">
                <a16:creationId xmlns:a16="http://schemas.microsoft.com/office/drawing/2014/main" id="{786AA169-C7E6-47BB-82AA-EC0008FBE15C}"/>
              </a:ext>
            </a:extLst>
          </p:cNvPr>
          <p:cNvSpPr txBox="1">
            <a:spLocks/>
          </p:cNvSpPr>
          <p:nvPr/>
        </p:nvSpPr>
        <p:spPr>
          <a:xfrm>
            <a:off x="818712" y="171181"/>
            <a:ext cx="10571998" cy="55201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  <a:buClr>
                <a:srgbClr val="FEFEFE"/>
              </a:buClr>
              <a:buSzPts val="4000"/>
              <a:buFont typeface="Century Gothic"/>
              <a:buNone/>
            </a:pP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[</a:t>
            </a:r>
            <a:r>
              <a:rPr lang="ko-KR" altLang="en-US" sz="2500" dirty="0">
                <a:latin typeface="+mn-ea"/>
                <a:ea typeface="+mn-ea"/>
                <a:cs typeface="Century Gothic"/>
                <a:sym typeface="Century Gothic"/>
              </a:rPr>
              <a:t>앞으로의 계획</a:t>
            </a: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]</a:t>
            </a:r>
            <a:endParaRPr lang="ko-KR" altLang="en-US" sz="2500" dirty="0">
              <a:latin typeface="+mn-ea"/>
              <a:ea typeface="+mn-ea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938FA2B-CAAF-4099-99FB-CD7F5F621EAE}"/>
              </a:ext>
            </a:extLst>
          </p:cNvPr>
          <p:cNvSpPr txBox="1">
            <a:spLocks/>
          </p:cNvSpPr>
          <p:nvPr/>
        </p:nvSpPr>
        <p:spPr>
          <a:xfrm>
            <a:off x="5307724" y="2543503"/>
            <a:ext cx="4489013" cy="3867309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1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+mn-ea"/>
              </a:rPr>
              <a:t>게임 시스템 추가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스테이지 퀄리티 향상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각종 이벤트 발생 추가 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서든 </a:t>
            </a:r>
            <a:r>
              <a:rPr lang="ko-KR" altLang="en-US" dirty="0" err="1">
                <a:latin typeface="+mn-ea"/>
              </a:rPr>
              <a:t>데스</a:t>
            </a:r>
            <a:r>
              <a:rPr lang="ko-KR" altLang="en-US" dirty="0">
                <a:latin typeface="+mn-ea"/>
              </a:rPr>
              <a:t> 등</a:t>
            </a:r>
            <a:r>
              <a:rPr lang="en-US" altLang="ko-KR" dirty="0">
                <a:latin typeface="+mn-ea"/>
              </a:rPr>
              <a:t>)</a:t>
            </a:r>
          </a:p>
          <a:p>
            <a:pPr lvl="1"/>
            <a:r>
              <a:rPr lang="ko-KR" altLang="en-US" dirty="0">
                <a:latin typeface="+mn-ea"/>
              </a:rPr>
              <a:t>게임 시작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게임 끝 표시</a:t>
            </a:r>
            <a:endParaRPr lang="en-US" altLang="ko-KR" dirty="0">
              <a:latin typeface="+mn-ea"/>
            </a:endParaRPr>
          </a:p>
          <a:p>
            <a:pPr lvl="1"/>
            <a:endParaRPr lang="en-US" altLang="ko-KR" dirty="0">
              <a:latin typeface="+mn-ea"/>
            </a:endParaRPr>
          </a:p>
          <a:p>
            <a:r>
              <a:rPr lang="en-US" altLang="ko-KR" dirty="0">
                <a:latin typeface="+mn-ea"/>
              </a:rPr>
              <a:t>UI </a:t>
            </a:r>
            <a:r>
              <a:rPr lang="ko-KR" altLang="en-US" dirty="0">
                <a:latin typeface="+mn-ea"/>
              </a:rPr>
              <a:t>추가</a:t>
            </a:r>
            <a:endParaRPr lang="en-US" altLang="ko-KR" dirty="0">
              <a:latin typeface="+mn-ea"/>
            </a:endParaRPr>
          </a:p>
          <a:p>
            <a:pPr lvl="1"/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62292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ko-KR" altLang="en-US" sz="4000" b="1" i="0" u="none" strike="noStrike" cap="none">
                <a:solidFill>
                  <a:srgbClr val="FEFEFE"/>
                </a:solidFill>
                <a:latin typeface="+mn-ea"/>
                <a:ea typeface="+mn-ea"/>
                <a:cs typeface="Century Gothic"/>
                <a:sym typeface="Century Gothic"/>
              </a:rPr>
              <a:t>예상 일정</a:t>
            </a:r>
            <a:endParaRPr lang="ko-KR" altLang="en-US">
              <a:latin typeface="+mn-ea"/>
              <a:ea typeface="+mn-ea"/>
            </a:endParaRPr>
          </a:p>
        </p:txBody>
      </p:sp>
      <p:sp>
        <p:nvSpPr>
          <p:cNvPr id="5" name="Google Shape;150;p21">
            <a:extLst>
              <a:ext uri="{FF2B5EF4-FFF2-40B4-BE49-F238E27FC236}">
                <a16:creationId xmlns:a16="http://schemas.microsoft.com/office/drawing/2014/main" id="{E749D9CF-9966-4378-813C-D8F27AB91B68}"/>
              </a:ext>
            </a:extLst>
          </p:cNvPr>
          <p:cNvSpPr txBox="1">
            <a:spLocks/>
          </p:cNvSpPr>
          <p:nvPr/>
        </p:nvSpPr>
        <p:spPr>
          <a:xfrm>
            <a:off x="818712" y="171181"/>
            <a:ext cx="10571998" cy="55201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  <a:buClr>
                <a:srgbClr val="FEFEFE"/>
              </a:buClr>
              <a:buSzPts val="4000"/>
              <a:buFont typeface="Century Gothic"/>
              <a:buNone/>
            </a:pP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[</a:t>
            </a:r>
            <a:r>
              <a:rPr lang="ko-KR" altLang="en-US" sz="2500" dirty="0">
                <a:latin typeface="+mn-ea"/>
                <a:ea typeface="+mn-ea"/>
                <a:cs typeface="Century Gothic"/>
                <a:sym typeface="Century Gothic"/>
              </a:rPr>
              <a:t>앞으로의 계획</a:t>
            </a: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]</a:t>
            </a:r>
            <a:endParaRPr lang="ko-KR" altLang="en-US" sz="25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ea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ea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513F258-4194-43A7-BD6E-784A565E9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559" y="1286935"/>
            <a:ext cx="9638153" cy="266837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ko-KR" altLang="en-US" sz="5400">
                <a:solidFill>
                  <a:schemeClr val="tx1"/>
                </a:solidFill>
                <a:latin typeface="+mn-ea"/>
                <a:ea typeface="+mn-ea"/>
              </a:rPr>
              <a:t>데모 시연</a:t>
            </a:r>
          </a:p>
        </p:txBody>
      </p:sp>
    </p:spTree>
    <p:extLst>
      <p:ext uri="{BB962C8B-B14F-4D97-AF65-F5344CB8AC3E}">
        <p14:creationId xmlns:p14="http://schemas.microsoft.com/office/powerpoint/2010/main" val="16425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1" name="Rectangle 69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ea"/>
            </a:endParaRPr>
          </a:p>
        </p:txBody>
      </p:sp>
      <p:sp>
        <p:nvSpPr>
          <p:cNvPr id="132" name="Freeform: Shape 71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  <a:prstGeom prst="rect">
            <a:avLst/>
          </a:prstGeom>
        </p:spPr>
        <p:txBody>
          <a:bodyPr spcFirstLastPara="1" lIns="91425" tIns="45700" rIns="91425" bIns="45700" anchor="ctr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ko-KR" altLang="en-US" sz="5000" b="1" i="0" u="none" strike="noStrike" cap="none" dirty="0">
                <a:ln>
                  <a:solidFill>
                    <a:schemeClr val="bg1"/>
                  </a:solidFill>
                </a:ln>
                <a:latin typeface="+mn-ea"/>
                <a:ea typeface="+mn-ea"/>
                <a:cs typeface="함초롬돋움" panose="020B0604000101010101" pitchFamily="50" charset="-127"/>
                <a:sym typeface="Century Gothic"/>
              </a:rPr>
              <a:t>목차</a:t>
            </a:r>
            <a:endParaRPr lang="ko-KR" altLang="en-US" sz="5000" dirty="0">
              <a:ln>
                <a:solidFill>
                  <a:schemeClr val="bg1"/>
                </a:solidFill>
              </a:ln>
              <a:latin typeface="+mn-ea"/>
              <a:ea typeface="+mn-ea"/>
              <a:cs typeface="함초롬돋움" panose="020B0604000101010101" pitchFamily="50" charset="-127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idx="1"/>
          </p:nvPr>
        </p:nvSpPr>
        <p:spPr>
          <a:xfrm>
            <a:off x="6008068" y="533400"/>
            <a:ext cx="5365218" cy="5745480"/>
          </a:xfrm>
          <a:prstGeom prst="rect">
            <a:avLst/>
          </a:prstGeom>
          <a:effectLst/>
        </p:spPr>
        <p:txBody>
          <a:bodyPr spcFirstLastPara="1" lIns="91425" tIns="45700" rIns="91425" bIns="45700" anchorCtr="0">
            <a:normAutofit/>
          </a:bodyPr>
          <a:lstStyle/>
          <a:p>
            <a:pPr marL="571500" marR="0" lvl="0" indent="-457200" rtl="0">
              <a:spcBef>
                <a:spcPts val="0"/>
              </a:spcBef>
              <a:buSzPts val="1800"/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게임 소개</a:t>
            </a:r>
            <a:endParaRPr lang="en-US" altLang="ko-KR" dirty="0">
              <a:latin typeface="+mn-ea"/>
            </a:endParaRPr>
          </a:p>
          <a:p>
            <a:pPr marL="971550" lvl="1" indent="-457200">
              <a:spcBef>
                <a:spcPts val="0"/>
              </a:spcBef>
              <a:buSzPts val="1800"/>
            </a:pPr>
            <a:r>
              <a:rPr lang="ko-KR" altLang="en-US" dirty="0">
                <a:latin typeface="+mn-ea"/>
              </a:rPr>
              <a:t>컨셉</a:t>
            </a:r>
            <a:endParaRPr lang="en-US" altLang="ko-KR" dirty="0">
              <a:latin typeface="+mn-ea"/>
            </a:endParaRPr>
          </a:p>
          <a:p>
            <a:pPr marL="584200" lvl="1" indent="0">
              <a:spcBef>
                <a:spcPts val="0"/>
              </a:spcBef>
              <a:buSzPts val="1600"/>
              <a:buNone/>
            </a:pPr>
            <a:endParaRPr lang="ko-KR" altLang="en-US" dirty="0">
              <a:latin typeface="+mn-ea"/>
            </a:endParaRPr>
          </a:p>
          <a:p>
            <a:pPr marL="571500" marR="0" lvl="0" indent="-457200" rtl="0">
              <a:spcBef>
                <a:spcPts val="0"/>
              </a:spcBef>
              <a:buSzPts val="1800"/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연구 과제</a:t>
            </a:r>
            <a:endParaRPr lang="en-US" altLang="ko-KR" dirty="0">
              <a:latin typeface="+mn-ea"/>
            </a:endParaRPr>
          </a:p>
          <a:p>
            <a:pPr marL="571500" marR="0" lvl="0" indent="-457200" rtl="0">
              <a:spcBef>
                <a:spcPts val="0"/>
              </a:spcBef>
              <a:buSzPts val="1800"/>
              <a:buFont typeface="+mj-lt"/>
              <a:buAutoNum type="arabicPeriod"/>
            </a:pPr>
            <a:endParaRPr lang="en-US" altLang="ko-KR" dirty="0">
              <a:latin typeface="+mn-ea"/>
            </a:endParaRPr>
          </a:p>
          <a:p>
            <a:pPr marL="571500" marR="0" lvl="0" indent="-457200" rtl="0">
              <a:spcBef>
                <a:spcPts val="0"/>
              </a:spcBef>
              <a:buSzPts val="1800"/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진행 사항</a:t>
            </a:r>
            <a:endParaRPr lang="en-US" altLang="ko-KR" dirty="0">
              <a:latin typeface="+mn-ea"/>
            </a:endParaRPr>
          </a:p>
          <a:p>
            <a:pPr marL="971550" lvl="1" indent="-457200">
              <a:spcBef>
                <a:spcPts val="0"/>
              </a:spcBef>
              <a:buSzPts val="1800"/>
            </a:pPr>
            <a:r>
              <a:rPr lang="ko-KR" altLang="en-US" dirty="0">
                <a:latin typeface="+mn-ea"/>
              </a:rPr>
              <a:t>렌더링</a:t>
            </a:r>
            <a:endParaRPr lang="en-US" altLang="ko-KR" dirty="0">
              <a:latin typeface="+mn-ea"/>
            </a:endParaRPr>
          </a:p>
          <a:p>
            <a:pPr marL="971550" lvl="1" indent="-457200">
              <a:spcBef>
                <a:spcPts val="0"/>
              </a:spcBef>
              <a:buSzPts val="1800"/>
            </a:pPr>
            <a:r>
              <a:rPr lang="ko-KR" altLang="en-US" dirty="0">
                <a:latin typeface="+mn-ea"/>
              </a:rPr>
              <a:t>스테이지</a:t>
            </a:r>
            <a:endParaRPr lang="en-US" altLang="ko-KR" dirty="0">
              <a:latin typeface="+mn-ea"/>
            </a:endParaRPr>
          </a:p>
          <a:p>
            <a:pPr marL="971550" lvl="1" indent="-457200">
              <a:spcBef>
                <a:spcPts val="0"/>
              </a:spcBef>
              <a:buSzPts val="1800"/>
            </a:pPr>
            <a:r>
              <a:rPr lang="en-US" altLang="ko-KR" dirty="0">
                <a:latin typeface="+mn-ea"/>
              </a:rPr>
              <a:t>UI</a:t>
            </a:r>
          </a:p>
          <a:p>
            <a:pPr marL="971550" lvl="1" indent="-457200">
              <a:spcBef>
                <a:spcPts val="0"/>
              </a:spcBef>
              <a:buSzPts val="1800"/>
            </a:pPr>
            <a:r>
              <a:rPr lang="ko-KR" altLang="en-US" dirty="0">
                <a:latin typeface="+mn-ea"/>
              </a:rPr>
              <a:t>게임 시스템</a:t>
            </a:r>
            <a:endParaRPr lang="en-US" altLang="ko-KR" dirty="0">
              <a:latin typeface="+mn-ea"/>
            </a:endParaRPr>
          </a:p>
          <a:p>
            <a:pPr marL="514350" lvl="1" indent="0">
              <a:spcBef>
                <a:spcPts val="0"/>
              </a:spcBef>
              <a:buSzPts val="1800"/>
              <a:buNone/>
            </a:pPr>
            <a:endParaRPr lang="ko-KR" altLang="en-US" dirty="0">
              <a:latin typeface="+mn-ea"/>
            </a:endParaRPr>
          </a:p>
          <a:p>
            <a:pPr marL="584200" marR="0" lvl="0" indent="-457200" rtl="0">
              <a:spcBef>
                <a:spcPts val="0"/>
              </a:spcBef>
              <a:buSzPts val="1600"/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차후 계획</a:t>
            </a:r>
            <a:endParaRPr lang="en-US" altLang="ko-KR" dirty="0">
              <a:latin typeface="+mn-ea"/>
            </a:endParaRPr>
          </a:p>
          <a:p>
            <a:pPr marL="984250" lvl="1" indent="-457200">
              <a:spcBef>
                <a:spcPts val="0"/>
              </a:spcBef>
              <a:buSzPts val="1600"/>
            </a:pPr>
            <a:r>
              <a:rPr lang="ko-KR" altLang="en-US" dirty="0">
                <a:latin typeface="+mn-ea"/>
              </a:rPr>
              <a:t>남은 개발 과제</a:t>
            </a:r>
            <a:endParaRPr lang="en-US" altLang="ko-KR" dirty="0">
              <a:latin typeface="+mn-ea"/>
            </a:endParaRPr>
          </a:p>
          <a:p>
            <a:pPr marL="984250" lvl="1" indent="-457200">
              <a:spcBef>
                <a:spcPts val="0"/>
              </a:spcBef>
              <a:buSzPts val="1600"/>
            </a:pPr>
            <a:r>
              <a:rPr lang="ko-KR" altLang="en-US" dirty="0">
                <a:latin typeface="+mn-ea"/>
              </a:rPr>
              <a:t>예상 일정</a:t>
            </a:r>
            <a:endParaRPr lang="en-US" altLang="ko-KR" dirty="0">
              <a:latin typeface="+mn-ea"/>
            </a:endParaRPr>
          </a:p>
          <a:p>
            <a:pPr marL="984250" lvl="1" indent="-457200">
              <a:spcBef>
                <a:spcPts val="0"/>
              </a:spcBef>
              <a:buSzPts val="1600"/>
            </a:pPr>
            <a:endParaRPr lang="en-US" altLang="ko-KR" dirty="0">
              <a:latin typeface="+mn-ea"/>
            </a:endParaRPr>
          </a:p>
          <a:p>
            <a:pPr marL="469900">
              <a:spcBef>
                <a:spcPts val="0"/>
              </a:spcBef>
              <a:buSzPts val="1600"/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데모 시연</a:t>
            </a:r>
            <a:endParaRPr lang="en-US" altLang="ko-KR" dirty="0">
              <a:latin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ko-KR" sz="4000" b="1" i="0" u="none" strike="noStrike" cap="none">
                <a:solidFill>
                  <a:srgbClr val="FEFEF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  <a:cs typeface="Century Gothic"/>
                <a:sym typeface="Century Gothic"/>
              </a:rPr>
              <a:t>게임 컨셉</a:t>
            </a:r>
            <a:endParaRPr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ea typeface="+mn-ea"/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ko-KR" sz="1800" b="0" i="0" u="none" strike="noStrike" cap="none" dirty="0">
                <a:solidFill>
                  <a:schemeClr val="lt1"/>
                </a:solidFill>
                <a:latin typeface="+mn-ea"/>
                <a:cs typeface="Century Gothic"/>
                <a:sym typeface="Century Gothic"/>
              </a:rPr>
              <a:t>‘</a:t>
            </a:r>
            <a:r>
              <a:rPr lang="ko-KR" sz="1800" b="0" i="0" u="none" strike="noStrike" cap="none" dirty="0" err="1">
                <a:solidFill>
                  <a:schemeClr val="lt1"/>
                </a:solidFill>
                <a:latin typeface="+mn-ea"/>
                <a:cs typeface="Century Gothic"/>
                <a:sym typeface="Century Gothic"/>
              </a:rPr>
              <a:t>SD건담</a:t>
            </a:r>
            <a:r>
              <a:rPr lang="ko-KR" sz="1800" b="0" i="0" u="none" strike="noStrike" cap="none" dirty="0">
                <a:solidFill>
                  <a:schemeClr val="lt1"/>
                </a:solidFill>
                <a:latin typeface="+mn-ea"/>
                <a:cs typeface="Century Gothic"/>
                <a:sym typeface="Century Gothic"/>
              </a:rPr>
              <a:t> </a:t>
            </a:r>
            <a:r>
              <a:rPr lang="ko-KR" sz="1800" b="0" i="0" u="none" strike="noStrike" cap="none" dirty="0" err="1">
                <a:solidFill>
                  <a:schemeClr val="lt1"/>
                </a:solidFill>
                <a:latin typeface="+mn-ea"/>
                <a:cs typeface="Century Gothic"/>
                <a:sym typeface="Century Gothic"/>
              </a:rPr>
              <a:t>캡슐파이터’를</a:t>
            </a:r>
            <a:r>
              <a:rPr lang="ko-KR" sz="1800" b="0" i="0" u="none" strike="noStrike" cap="none" dirty="0">
                <a:solidFill>
                  <a:schemeClr val="lt1"/>
                </a:solidFill>
                <a:latin typeface="+mn-ea"/>
                <a:cs typeface="Century Gothic"/>
                <a:sym typeface="Century Gothic"/>
              </a:rPr>
              <a:t> 모방한 3</a:t>
            </a:r>
            <a:r>
              <a:rPr lang="ko-KR" dirty="0">
                <a:latin typeface="+mn-ea"/>
              </a:rPr>
              <a:t>인칭 </a:t>
            </a:r>
            <a:r>
              <a:rPr lang="ko-KR" sz="1800" b="0" i="0" u="none" strike="noStrike" cap="none" dirty="0">
                <a:solidFill>
                  <a:schemeClr val="lt1"/>
                </a:solidFill>
                <a:latin typeface="+mn-ea"/>
                <a:cs typeface="Century Gothic"/>
                <a:sym typeface="Century Gothic"/>
              </a:rPr>
              <a:t>비행슈팅액션게임</a:t>
            </a:r>
            <a:endParaRPr dirty="0"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F3A105-78EF-452C-9B23-0F44E1C8BC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99" y="2861443"/>
            <a:ext cx="5328631" cy="2997355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AD1737B-191C-4158-A683-29DF418FB5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831" y="2861443"/>
            <a:ext cx="5328631" cy="2997355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sp>
        <p:nvSpPr>
          <p:cNvPr id="9" name="Google Shape;150;p21">
            <a:extLst>
              <a:ext uri="{FF2B5EF4-FFF2-40B4-BE49-F238E27FC236}">
                <a16:creationId xmlns:a16="http://schemas.microsoft.com/office/drawing/2014/main" id="{4C63411A-E1CC-48B9-9BA7-427E67E5F3AC}"/>
              </a:ext>
            </a:extLst>
          </p:cNvPr>
          <p:cNvSpPr txBox="1">
            <a:spLocks/>
          </p:cNvSpPr>
          <p:nvPr/>
        </p:nvSpPr>
        <p:spPr>
          <a:xfrm>
            <a:off x="818712" y="171181"/>
            <a:ext cx="10571998" cy="55201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  <a:buClr>
                <a:srgbClr val="FEFEFE"/>
              </a:buClr>
              <a:buSzPts val="4000"/>
              <a:buFont typeface="Century Gothic"/>
              <a:buNone/>
            </a:pP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[</a:t>
            </a:r>
            <a:r>
              <a:rPr lang="ko-KR" altLang="en-US" sz="2500" dirty="0">
                <a:latin typeface="+mn-ea"/>
                <a:ea typeface="+mn-ea"/>
                <a:cs typeface="Century Gothic"/>
                <a:sym typeface="Century Gothic"/>
              </a:rPr>
              <a:t>소개</a:t>
            </a: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]</a:t>
            </a:r>
            <a:endParaRPr lang="ko-KR" altLang="en-US" sz="25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0C0757-B103-407C-9B4D-82B3DACFF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게임 조작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7EA11E-88CC-4CB9-B07D-B70F3BD57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4940957" cy="3636511"/>
          </a:xfrm>
        </p:spPr>
        <p:txBody>
          <a:bodyPr/>
          <a:lstStyle/>
          <a:p>
            <a:r>
              <a:rPr lang="ko-KR" altLang="en-US" dirty="0">
                <a:latin typeface="+mn-ea"/>
              </a:rPr>
              <a:t>이동 </a:t>
            </a:r>
            <a:r>
              <a:rPr lang="en-US" altLang="ko-KR" dirty="0">
                <a:latin typeface="+mn-ea"/>
              </a:rPr>
              <a:t>: W, A, S, D </a:t>
            </a:r>
            <a:r>
              <a:rPr lang="ko-KR" altLang="en-US" dirty="0">
                <a:latin typeface="+mn-ea"/>
              </a:rPr>
              <a:t>키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공격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마우스 왼쪽 버튼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비행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스페이스 바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무기 교체</a:t>
            </a:r>
            <a:r>
              <a:rPr lang="en-US" altLang="ko-KR" dirty="0">
                <a:latin typeface="+mn-ea"/>
              </a:rPr>
              <a:t> : 1, 2, 3 </a:t>
            </a:r>
            <a:r>
              <a:rPr lang="ko-KR" altLang="en-US" dirty="0">
                <a:latin typeface="+mn-ea"/>
              </a:rPr>
              <a:t>키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총알 재장전 </a:t>
            </a:r>
            <a:r>
              <a:rPr lang="en-US" altLang="ko-KR" dirty="0">
                <a:latin typeface="+mn-ea"/>
              </a:rPr>
              <a:t>: R </a:t>
            </a:r>
            <a:r>
              <a:rPr lang="ko-KR" altLang="en-US" dirty="0">
                <a:latin typeface="+mn-ea"/>
              </a:rPr>
              <a:t>키</a:t>
            </a:r>
            <a:endParaRPr lang="en-US" altLang="ko-KR" dirty="0">
              <a:latin typeface="+mn-ea"/>
            </a:endParaRPr>
          </a:p>
        </p:txBody>
      </p:sp>
      <p:sp>
        <p:nvSpPr>
          <p:cNvPr id="4" name="Google Shape;150;p21">
            <a:extLst>
              <a:ext uri="{FF2B5EF4-FFF2-40B4-BE49-F238E27FC236}">
                <a16:creationId xmlns:a16="http://schemas.microsoft.com/office/drawing/2014/main" id="{D5AC7AF0-5851-452A-BC35-82273B18E82A}"/>
              </a:ext>
            </a:extLst>
          </p:cNvPr>
          <p:cNvSpPr txBox="1">
            <a:spLocks/>
          </p:cNvSpPr>
          <p:nvPr/>
        </p:nvSpPr>
        <p:spPr>
          <a:xfrm>
            <a:off x="818712" y="171181"/>
            <a:ext cx="10571998" cy="55201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  <a:buClr>
                <a:srgbClr val="FEFEFE"/>
              </a:buClr>
              <a:buSzPts val="4000"/>
              <a:buFont typeface="Century Gothic"/>
              <a:buNone/>
            </a:pP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[</a:t>
            </a:r>
            <a:r>
              <a:rPr lang="ko-KR" altLang="en-US" sz="2500" dirty="0">
                <a:latin typeface="+mn-ea"/>
                <a:ea typeface="+mn-ea"/>
                <a:cs typeface="Century Gothic"/>
                <a:sym typeface="Century Gothic"/>
              </a:rPr>
              <a:t>소개</a:t>
            </a: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]</a:t>
            </a:r>
            <a:endParaRPr lang="ko-KR" altLang="en-US" sz="25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10707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1082D1-3467-4A50-BDE9-727A212AF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제시한 연구 과제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E27E49-C1AD-4AF6-986B-3DC756D80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39414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B98AB8-ED87-4371-93E2-0F984221D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렌더링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FBF7B2-49A9-4BAD-BD3C-7140462AB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>
                <a:latin typeface="+mn-ea"/>
              </a:rPr>
              <a:t>텍스쳐</a:t>
            </a:r>
            <a:endParaRPr lang="en-US" altLang="ko-KR" dirty="0">
              <a:latin typeface="+mn-ea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dirty="0" err="1">
                <a:latin typeface="+mn-ea"/>
              </a:rPr>
              <a:t>노멀</a:t>
            </a:r>
            <a:r>
              <a:rPr lang="ko-KR" altLang="en-US" dirty="0">
                <a:latin typeface="+mn-ea"/>
              </a:rPr>
              <a:t> 매핑</a:t>
            </a:r>
            <a:endParaRPr lang="en-US" altLang="ko-KR" dirty="0">
              <a:latin typeface="+mn-ea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dirty="0" err="1">
                <a:latin typeface="+mn-ea"/>
              </a:rPr>
              <a:t>스페큘러</a:t>
            </a:r>
            <a:r>
              <a:rPr lang="ko-KR" altLang="en-US" dirty="0">
                <a:latin typeface="+mn-ea"/>
              </a:rPr>
              <a:t> 매핑</a:t>
            </a:r>
            <a:endParaRPr lang="en-US" altLang="ko-KR" dirty="0">
              <a:latin typeface="+mn-ea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환경 매핑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애니메이션</a:t>
            </a:r>
            <a:endParaRPr lang="en-US" altLang="ko-KR" dirty="0">
              <a:latin typeface="+mn-ea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음</a:t>
            </a:r>
            <a:r>
              <a:rPr lang="en-US" altLang="ko-KR" dirty="0">
                <a:latin typeface="+mn-ea"/>
              </a:rPr>
              <a:t>..</a:t>
            </a:r>
          </a:p>
          <a:p>
            <a:r>
              <a:rPr lang="ko-KR" altLang="en-US" dirty="0">
                <a:latin typeface="+mn-ea"/>
              </a:rPr>
              <a:t>음</a:t>
            </a:r>
            <a:r>
              <a:rPr lang="en-US" altLang="ko-KR" dirty="0">
                <a:latin typeface="+mn-ea"/>
              </a:rPr>
              <a:t>..</a:t>
            </a:r>
          </a:p>
        </p:txBody>
      </p:sp>
      <p:sp>
        <p:nvSpPr>
          <p:cNvPr id="4" name="Google Shape;150;p21">
            <a:extLst>
              <a:ext uri="{FF2B5EF4-FFF2-40B4-BE49-F238E27FC236}">
                <a16:creationId xmlns:a16="http://schemas.microsoft.com/office/drawing/2014/main" id="{EF552061-9511-428D-84E0-22B609211F73}"/>
              </a:ext>
            </a:extLst>
          </p:cNvPr>
          <p:cNvSpPr txBox="1">
            <a:spLocks/>
          </p:cNvSpPr>
          <p:nvPr/>
        </p:nvSpPr>
        <p:spPr>
          <a:xfrm>
            <a:off x="818712" y="171181"/>
            <a:ext cx="10571998" cy="55201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  <a:buClr>
                <a:srgbClr val="FEFEFE"/>
              </a:buClr>
              <a:buSzPts val="4000"/>
              <a:buFont typeface="Century Gothic"/>
              <a:buNone/>
            </a:pP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[</a:t>
            </a:r>
            <a:r>
              <a:rPr lang="ko-KR" altLang="en-US" sz="2500" dirty="0">
                <a:latin typeface="+mn-ea"/>
                <a:ea typeface="+mn-ea"/>
                <a:cs typeface="Century Gothic"/>
                <a:sym typeface="Century Gothic"/>
              </a:rPr>
              <a:t>구현 내용</a:t>
            </a: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]</a:t>
            </a:r>
            <a:endParaRPr lang="ko-KR" altLang="en-US" sz="2500" dirty="0">
              <a:latin typeface="+mn-ea"/>
              <a:ea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48FAFE6-9071-445C-9660-C03D351797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304" y="2222287"/>
            <a:ext cx="3962400" cy="3848403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97069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>
            <a:spLocks noGrp="1"/>
          </p:cNvSpPr>
          <p:nvPr>
            <p:ph type="title"/>
          </p:nvPr>
        </p:nvSpPr>
        <p:spPr>
          <a:xfrm>
            <a:off x="810000" y="447188"/>
            <a:ext cx="10572000" cy="9705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ko-KR" altLang="en-US" sz="4000" b="1" i="0" u="none" strike="noStrike" cap="none" dirty="0">
                <a:solidFill>
                  <a:srgbClr val="FEFEFE"/>
                </a:solidFill>
                <a:latin typeface="+mn-ea"/>
                <a:ea typeface="+mn-ea"/>
                <a:cs typeface="Century Gothic"/>
                <a:sym typeface="Century Gothic"/>
              </a:rPr>
              <a:t>스테이지</a:t>
            </a:r>
            <a:r>
              <a:rPr lang="ko-KR" sz="4000" b="1" i="0" u="none" strike="noStrike" cap="none" dirty="0">
                <a:solidFill>
                  <a:srgbClr val="FEFEFE"/>
                </a:solidFill>
                <a:latin typeface="+mn-ea"/>
                <a:ea typeface="+mn-ea"/>
                <a:cs typeface="Century Gothic"/>
                <a:sym typeface="Century Gothic"/>
              </a:rPr>
              <a:t> 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19" name="Google Shape;219;p31"/>
          <p:cNvSpPr txBox="1">
            <a:spLocks noGrp="1"/>
          </p:cNvSpPr>
          <p:nvPr>
            <p:ph idx="1"/>
          </p:nvPr>
        </p:nvSpPr>
        <p:spPr>
          <a:xfrm>
            <a:off x="818712" y="2228242"/>
            <a:ext cx="10554600" cy="3636600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ko-KR" altLang="en-US" b="1" dirty="0">
                <a:latin typeface="+mn-ea"/>
              </a:rPr>
              <a:t>스페이스 </a:t>
            </a:r>
            <a:r>
              <a:rPr lang="ko-KR" altLang="en-US" b="1" dirty="0" err="1">
                <a:latin typeface="+mn-ea"/>
              </a:rPr>
              <a:t>콜로니</a:t>
            </a:r>
            <a:r>
              <a:rPr lang="ko-KR" altLang="en-US" b="1" dirty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스테이지</a:t>
            </a:r>
            <a:endParaRPr sz="1800" b="0" i="0" u="none" strike="noStrike" cap="none" dirty="0">
              <a:solidFill>
                <a:schemeClr val="lt1"/>
              </a:solidFill>
              <a:latin typeface="+mn-ea"/>
              <a:cs typeface="Century Gothic"/>
              <a:sym typeface="Century Gothic"/>
            </a:endParaRPr>
          </a:p>
        </p:txBody>
      </p:sp>
      <p:sp>
        <p:nvSpPr>
          <p:cNvPr id="220" name="Google Shape;220;p31"/>
          <p:cNvSpPr txBox="1"/>
          <p:nvPr/>
        </p:nvSpPr>
        <p:spPr>
          <a:xfrm>
            <a:off x="6584555" y="2823673"/>
            <a:ext cx="3922200" cy="33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8000"/>
              <a:buFont typeface="Wingdings 2" panose="05020102010507070707" pitchFamily="18" charset="2"/>
              <a:buChar char=""/>
            </a:pPr>
            <a:r>
              <a:rPr lang="ko-KR" altLang="en-US" sz="1700" dirty="0">
                <a:solidFill>
                  <a:schemeClr val="lt1"/>
                </a:solidFill>
                <a:latin typeface="+mn-ea"/>
              </a:rPr>
              <a:t>우주 공간에 있는 도시를 표현</a:t>
            </a:r>
            <a:endParaRPr sz="1700" dirty="0">
              <a:solidFill>
                <a:schemeClr val="lt1"/>
              </a:solidFill>
              <a:latin typeface="+mn-ea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8000"/>
              <a:buFont typeface="Wingdings 2" panose="05020102010507070707" pitchFamily="18" charset="2"/>
              <a:buChar char=""/>
            </a:pPr>
            <a:endParaRPr sz="1700" dirty="0">
              <a:solidFill>
                <a:schemeClr val="lt1"/>
              </a:solidFill>
              <a:latin typeface="+mn-ea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8000"/>
              <a:buFont typeface="Wingdings 2" panose="05020102010507070707" pitchFamily="18" charset="2"/>
              <a:buChar char=""/>
            </a:pPr>
            <a:r>
              <a:rPr lang="ko-KR" altLang="en-US" sz="1700" dirty="0">
                <a:solidFill>
                  <a:schemeClr val="lt1"/>
                </a:solidFill>
                <a:latin typeface="+mn-ea"/>
              </a:rPr>
              <a:t>장애물이 되는 </a:t>
            </a:r>
            <a:r>
              <a:rPr lang="ko-KR" sz="1700" dirty="0">
                <a:solidFill>
                  <a:schemeClr val="lt1"/>
                </a:solidFill>
                <a:latin typeface="+mn-ea"/>
              </a:rPr>
              <a:t>건물</a:t>
            </a:r>
            <a:r>
              <a:rPr lang="ko-KR" altLang="en-US" sz="1700" dirty="0">
                <a:solidFill>
                  <a:schemeClr val="lt1"/>
                </a:solidFill>
                <a:latin typeface="+mn-ea"/>
              </a:rPr>
              <a:t>들</a:t>
            </a:r>
            <a:r>
              <a:rPr lang="ko-KR" sz="1700" dirty="0">
                <a:solidFill>
                  <a:schemeClr val="lt1"/>
                </a:solidFill>
                <a:latin typeface="+mn-ea"/>
              </a:rPr>
              <a:t>이 </a:t>
            </a:r>
            <a:r>
              <a:rPr lang="ko-KR" altLang="en-US" sz="1700" dirty="0">
                <a:solidFill>
                  <a:schemeClr val="lt1"/>
                </a:solidFill>
                <a:latin typeface="+mn-ea"/>
              </a:rPr>
              <a:t>존재</a:t>
            </a:r>
            <a:endParaRPr lang="en-US" altLang="ko-KR" sz="1700" dirty="0">
              <a:solidFill>
                <a:schemeClr val="lt1"/>
              </a:solidFill>
              <a:latin typeface="+mn-ea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8000"/>
            </a:pPr>
            <a:endParaRPr lang="en-US" altLang="ko-KR" sz="1700" dirty="0">
              <a:solidFill>
                <a:schemeClr val="lt1"/>
              </a:solidFill>
              <a:latin typeface="+mn-ea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8000"/>
              <a:buFont typeface="Wingdings 2" panose="05020102010507070707" pitchFamily="18" charset="2"/>
              <a:buChar char=""/>
            </a:pPr>
            <a:r>
              <a:rPr lang="ko-KR" altLang="en-US" sz="1700" dirty="0">
                <a:solidFill>
                  <a:schemeClr val="lt1"/>
                </a:solidFill>
                <a:latin typeface="+mn-ea"/>
              </a:rPr>
              <a:t>중력이 작용한다</a:t>
            </a:r>
            <a:r>
              <a:rPr lang="en-US" altLang="ko-KR" sz="1700" dirty="0">
                <a:solidFill>
                  <a:schemeClr val="lt1"/>
                </a:solidFill>
                <a:latin typeface="+mn-ea"/>
              </a:rPr>
              <a:t>.</a:t>
            </a:r>
            <a:endParaRPr sz="1700" dirty="0">
              <a:solidFill>
                <a:schemeClr val="lt1"/>
              </a:solidFill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0306515-6AAF-4E7D-8405-53D682357FD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689" y="3023370"/>
            <a:ext cx="4887311" cy="3134203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sp>
        <p:nvSpPr>
          <p:cNvPr id="8" name="Google Shape;150;p21">
            <a:extLst>
              <a:ext uri="{FF2B5EF4-FFF2-40B4-BE49-F238E27FC236}">
                <a16:creationId xmlns:a16="http://schemas.microsoft.com/office/drawing/2014/main" id="{2E5F4A71-0B7A-4673-99F3-F47841E8CEFA}"/>
              </a:ext>
            </a:extLst>
          </p:cNvPr>
          <p:cNvSpPr txBox="1">
            <a:spLocks/>
          </p:cNvSpPr>
          <p:nvPr/>
        </p:nvSpPr>
        <p:spPr>
          <a:xfrm>
            <a:off x="818712" y="171181"/>
            <a:ext cx="10571998" cy="55201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  <a:buClr>
                <a:srgbClr val="FEFEFE"/>
              </a:buClr>
              <a:buSzPts val="4000"/>
              <a:buFont typeface="Century Gothic"/>
              <a:buNone/>
            </a:pP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[</a:t>
            </a:r>
            <a:r>
              <a:rPr lang="ko-KR" altLang="en-US" sz="2500" dirty="0">
                <a:latin typeface="+mn-ea"/>
                <a:ea typeface="+mn-ea"/>
                <a:cs typeface="Century Gothic"/>
                <a:sym typeface="Century Gothic"/>
              </a:rPr>
              <a:t>구현 내용</a:t>
            </a: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]</a:t>
            </a:r>
            <a:endParaRPr lang="ko-KR" altLang="en-US" sz="2500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</a:pPr>
            <a:r>
              <a:rPr lang="ko-KR" altLang="en-US" sz="4000" b="1" i="0" u="none" strike="noStrike" cap="none" dirty="0">
                <a:solidFill>
                  <a:srgbClr val="FEFEFE"/>
                </a:solidFill>
                <a:latin typeface="+mn-ea"/>
                <a:ea typeface="+mn-ea"/>
                <a:cs typeface="Century Gothic"/>
                <a:sym typeface="Century Gothic"/>
              </a:rPr>
              <a:t>게임 내 </a:t>
            </a:r>
            <a:r>
              <a:rPr lang="ko-KR" sz="4000" b="1" i="0" u="none" strike="noStrike" cap="none" dirty="0">
                <a:solidFill>
                  <a:srgbClr val="FEFEFE"/>
                </a:solidFill>
                <a:latin typeface="+mn-ea"/>
                <a:ea typeface="+mn-ea"/>
                <a:cs typeface="Century Gothic"/>
                <a:sym typeface="Century Gothic"/>
              </a:rPr>
              <a:t>UI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6" name="Google Shape;150;p21">
            <a:extLst>
              <a:ext uri="{FF2B5EF4-FFF2-40B4-BE49-F238E27FC236}">
                <a16:creationId xmlns:a16="http://schemas.microsoft.com/office/drawing/2014/main" id="{D9BB6D21-76C3-4150-A029-F9C9285972E6}"/>
              </a:ext>
            </a:extLst>
          </p:cNvPr>
          <p:cNvSpPr txBox="1">
            <a:spLocks/>
          </p:cNvSpPr>
          <p:nvPr/>
        </p:nvSpPr>
        <p:spPr>
          <a:xfrm>
            <a:off x="818712" y="171181"/>
            <a:ext cx="10571998" cy="55201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  <a:buClr>
                <a:srgbClr val="FEFEFE"/>
              </a:buClr>
              <a:buSzPts val="4000"/>
              <a:buFont typeface="Century Gothic"/>
              <a:buNone/>
            </a:pP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[</a:t>
            </a:r>
            <a:r>
              <a:rPr lang="ko-KR" altLang="en-US" sz="2500" dirty="0">
                <a:latin typeface="+mn-ea"/>
                <a:ea typeface="+mn-ea"/>
                <a:cs typeface="Century Gothic"/>
                <a:sym typeface="Century Gothic"/>
              </a:rPr>
              <a:t>구현 내용</a:t>
            </a: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]</a:t>
            </a:r>
            <a:endParaRPr lang="ko-KR" altLang="en-US" sz="2500" dirty="0">
              <a:latin typeface="+mn-ea"/>
              <a:ea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B17A103-1396-4F4A-B8A2-773C6DC3A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084" y="2337348"/>
            <a:ext cx="6842233" cy="3841697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82996B-CF2D-4FF0-9F0F-B50CB20D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n-ea"/>
                <a:ea typeface="+mn-ea"/>
              </a:rPr>
              <a:t>게임 시스템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01B8E4-9CF2-4AE8-B760-B898DDE01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최대 </a:t>
            </a:r>
            <a:r>
              <a:rPr lang="en-US" altLang="ko-KR" dirty="0">
                <a:latin typeface="+mn-ea"/>
              </a:rPr>
              <a:t>4:4 </a:t>
            </a:r>
            <a:r>
              <a:rPr lang="ko-KR" altLang="en-US" dirty="0">
                <a:latin typeface="+mn-ea"/>
              </a:rPr>
              <a:t>팀으로 전투 </a:t>
            </a:r>
            <a:endParaRPr lang="en-US" altLang="ko-KR" dirty="0">
              <a:latin typeface="+mn-ea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점수 체크</a:t>
            </a:r>
            <a:endParaRPr lang="en-US" altLang="ko-KR" dirty="0">
              <a:latin typeface="+mn-ea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총알</a:t>
            </a:r>
            <a:r>
              <a:rPr lang="en-US" altLang="ko-KR" dirty="0">
                <a:latin typeface="+mn-ea"/>
              </a:rPr>
              <a:t>-</a:t>
            </a:r>
            <a:r>
              <a:rPr lang="ko-KR" altLang="en-US" dirty="0">
                <a:latin typeface="+mn-ea"/>
              </a:rPr>
              <a:t>로봇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건물</a:t>
            </a:r>
            <a:r>
              <a:rPr lang="en-US" altLang="ko-KR" dirty="0">
                <a:latin typeface="+mn-ea"/>
              </a:rPr>
              <a:t>-</a:t>
            </a:r>
            <a:r>
              <a:rPr lang="ko-KR" altLang="en-US" dirty="0">
                <a:latin typeface="+mn-ea"/>
              </a:rPr>
              <a:t>로봇 간의 충돌 체크</a:t>
            </a:r>
            <a:endParaRPr lang="en-US" altLang="ko-KR" dirty="0">
              <a:latin typeface="+mn-ea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아이템 생성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음</a:t>
            </a:r>
            <a:r>
              <a:rPr lang="en-US" altLang="ko-KR" dirty="0">
                <a:latin typeface="+mn-ea"/>
              </a:rPr>
              <a:t>..</a:t>
            </a:r>
          </a:p>
        </p:txBody>
      </p:sp>
      <p:sp>
        <p:nvSpPr>
          <p:cNvPr id="5" name="Google Shape;150;p21">
            <a:extLst>
              <a:ext uri="{FF2B5EF4-FFF2-40B4-BE49-F238E27FC236}">
                <a16:creationId xmlns:a16="http://schemas.microsoft.com/office/drawing/2014/main" id="{BF60B925-3290-4E3C-906E-FCE69EFA8647}"/>
              </a:ext>
            </a:extLst>
          </p:cNvPr>
          <p:cNvSpPr txBox="1">
            <a:spLocks/>
          </p:cNvSpPr>
          <p:nvPr/>
        </p:nvSpPr>
        <p:spPr>
          <a:xfrm>
            <a:off x="818712" y="171181"/>
            <a:ext cx="10571998" cy="552014"/>
          </a:xfrm>
          <a:prstGeom prst="rect">
            <a:avLst/>
          </a:prstGeom>
          <a:noFill/>
          <a:ln>
            <a:noFill/>
          </a:ln>
          <a:effectLst>
            <a:outerShdw blurRad="50800">
              <a:srgbClr val="000000">
                <a:alpha val="60000"/>
              </a:srgbClr>
            </a:outerShdw>
          </a:effectLst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l" defTabSz="457200" rtl="0" eaLnBrk="1" latinLnBrk="1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latinLnBrk="1" hangingPunct="1">
              <a:defRPr>
                <a:solidFill>
                  <a:schemeClr val="tx2"/>
                </a:solidFill>
              </a:defRPr>
            </a:lvl2pPr>
            <a:lvl3pPr eaLnBrk="1" latinLnBrk="1" hangingPunct="1">
              <a:defRPr>
                <a:solidFill>
                  <a:schemeClr val="tx2"/>
                </a:solidFill>
              </a:defRPr>
            </a:lvl3pPr>
            <a:lvl4pPr eaLnBrk="1" latinLnBrk="1" hangingPunct="1">
              <a:defRPr>
                <a:solidFill>
                  <a:schemeClr val="tx2"/>
                </a:solidFill>
              </a:defRPr>
            </a:lvl4pPr>
            <a:lvl5pPr eaLnBrk="1" latinLnBrk="1" hangingPunct="1">
              <a:defRPr>
                <a:solidFill>
                  <a:schemeClr val="tx2"/>
                </a:solidFill>
              </a:defRPr>
            </a:lvl5pPr>
            <a:lvl6pPr eaLnBrk="1" latinLnBrk="1" hangingPunct="1">
              <a:defRPr>
                <a:solidFill>
                  <a:schemeClr val="tx2"/>
                </a:solidFill>
              </a:defRPr>
            </a:lvl6pPr>
            <a:lvl7pPr eaLnBrk="1" latinLnBrk="1" hangingPunct="1">
              <a:defRPr>
                <a:solidFill>
                  <a:schemeClr val="tx2"/>
                </a:solidFill>
              </a:defRPr>
            </a:lvl7pPr>
            <a:lvl8pPr eaLnBrk="1" latinLnBrk="1" hangingPunct="1">
              <a:defRPr>
                <a:solidFill>
                  <a:schemeClr val="tx2"/>
                </a:solidFill>
              </a:defRPr>
            </a:lvl8pPr>
            <a:lvl9pPr eaLnBrk="1" latin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0"/>
              </a:spcBef>
              <a:buClr>
                <a:srgbClr val="FEFEFE"/>
              </a:buClr>
              <a:buSzPts val="4000"/>
              <a:buFont typeface="Century Gothic"/>
              <a:buNone/>
            </a:pP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[</a:t>
            </a:r>
            <a:r>
              <a:rPr lang="ko-KR" altLang="en-US" sz="2500" dirty="0">
                <a:latin typeface="+mn-ea"/>
                <a:ea typeface="+mn-ea"/>
                <a:cs typeface="Century Gothic"/>
                <a:sym typeface="Century Gothic"/>
              </a:rPr>
              <a:t>구현 내용</a:t>
            </a:r>
            <a:r>
              <a:rPr lang="en-US" altLang="ko-KR" sz="2500" dirty="0">
                <a:latin typeface="+mn-ea"/>
                <a:ea typeface="+mn-ea"/>
                <a:cs typeface="Century Gothic"/>
                <a:sym typeface="Century Gothic"/>
              </a:rPr>
              <a:t>]</a:t>
            </a:r>
            <a:endParaRPr lang="ko-KR" altLang="en-US" sz="2500" dirty="0">
              <a:latin typeface="+mn-ea"/>
              <a:ea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5A7CF9-8DB3-48DB-9C93-9062A3FD8741}"/>
              </a:ext>
            </a:extLst>
          </p:cNvPr>
          <p:cNvSpPr txBox="1"/>
          <p:nvPr/>
        </p:nvSpPr>
        <p:spPr>
          <a:xfrm>
            <a:off x="1953125" y="2500255"/>
            <a:ext cx="8303172" cy="5040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latin typeface="+mn-ea"/>
              </a:rPr>
              <a:t>멀티 쓰레드를 이용한 임시 서버를 구축해 클라이언트와 데이터 동기화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958655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명언">
  <a:themeElements>
    <a:clrScheme name="명언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8664B0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명언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명언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229</Words>
  <Application>Microsoft Office PowerPoint</Application>
  <PresentationFormat>와이드스크린</PresentationFormat>
  <Paragraphs>81</Paragraphs>
  <Slides>12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Noto Sans Symbols</vt:lpstr>
      <vt:lpstr>맑은 고딕</vt:lpstr>
      <vt:lpstr>함초롬바탕</vt:lpstr>
      <vt:lpstr>휴먼엑스포</vt:lpstr>
      <vt:lpstr>Adobe Garamond Pro</vt:lpstr>
      <vt:lpstr>Century Gothic</vt:lpstr>
      <vt:lpstr>Wingdings</vt:lpstr>
      <vt:lpstr>Wingdings 2</vt:lpstr>
      <vt:lpstr>명언</vt:lpstr>
      <vt:lpstr> 알약전사</vt:lpstr>
      <vt:lpstr>목차</vt:lpstr>
      <vt:lpstr>게임 컨셉</vt:lpstr>
      <vt:lpstr>게임 조작</vt:lpstr>
      <vt:lpstr>제시한 연구 과제</vt:lpstr>
      <vt:lpstr>렌더링</vt:lpstr>
      <vt:lpstr>스테이지 </vt:lpstr>
      <vt:lpstr>게임 내 UI</vt:lpstr>
      <vt:lpstr>게임 시스템</vt:lpstr>
      <vt:lpstr>남은 개발 과제</vt:lpstr>
      <vt:lpstr>예상 일정</vt:lpstr>
      <vt:lpstr>데모 시연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알약전사</dc:title>
  <dc:creator>도균 윤</dc:creator>
  <cp:lastModifiedBy>도균 윤</cp:lastModifiedBy>
  <cp:revision>13</cp:revision>
  <dcterms:created xsi:type="dcterms:W3CDTF">2019-05-06T06:07:31Z</dcterms:created>
  <dcterms:modified xsi:type="dcterms:W3CDTF">2019-05-06T09:37:57Z</dcterms:modified>
</cp:coreProperties>
</file>